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0" r:id="rId1"/>
    <p:sldMasterId id="2147483790" r:id="rId2"/>
  </p:sldMasterIdLst>
  <p:notesMasterIdLst>
    <p:notesMasterId r:id="rId46"/>
  </p:notesMasterIdLst>
  <p:sldIdLst>
    <p:sldId id="272" r:id="rId3"/>
    <p:sldId id="310" r:id="rId4"/>
    <p:sldId id="311" r:id="rId5"/>
    <p:sldId id="312" r:id="rId6"/>
    <p:sldId id="313" r:id="rId7"/>
    <p:sldId id="314" r:id="rId8"/>
    <p:sldId id="315" r:id="rId9"/>
    <p:sldId id="316" r:id="rId10"/>
    <p:sldId id="317" r:id="rId11"/>
    <p:sldId id="318" r:id="rId12"/>
    <p:sldId id="319" r:id="rId13"/>
    <p:sldId id="320" r:id="rId14"/>
    <p:sldId id="321" r:id="rId15"/>
    <p:sldId id="322" r:id="rId16"/>
    <p:sldId id="323" r:id="rId17"/>
    <p:sldId id="325" r:id="rId18"/>
    <p:sldId id="326" r:id="rId19"/>
    <p:sldId id="327" r:id="rId20"/>
    <p:sldId id="273" r:id="rId21"/>
    <p:sldId id="257" r:id="rId22"/>
    <p:sldId id="278" r:id="rId23"/>
    <p:sldId id="274" r:id="rId24"/>
    <p:sldId id="258" r:id="rId25"/>
    <p:sldId id="259" r:id="rId26"/>
    <p:sldId id="282" r:id="rId27"/>
    <p:sldId id="284" r:id="rId28"/>
    <p:sldId id="285" r:id="rId29"/>
    <p:sldId id="286" r:id="rId30"/>
    <p:sldId id="288" r:id="rId31"/>
    <p:sldId id="269" r:id="rId32"/>
    <p:sldId id="261" r:id="rId33"/>
    <p:sldId id="280" r:id="rId34"/>
    <p:sldId id="264" r:id="rId35"/>
    <p:sldId id="296" r:id="rId36"/>
    <p:sldId id="293" r:id="rId37"/>
    <p:sldId id="306" r:id="rId38"/>
    <p:sldId id="307" r:id="rId39"/>
    <p:sldId id="291" r:id="rId40"/>
    <p:sldId id="292" r:id="rId41"/>
    <p:sldId id="295" r:id="rId42"/>
    <p:sldId id="302" r:id="rId43"/>
    <p:sldId id="294" r:id="rId44"/>
    <p:sldId id="270" r:id="rId45"/>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User" initials="U"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6" d="100"/>
          <a:sy n="46" d="100"/>
        </p:scale>
        <p:origin x="-874" y="-8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1-11-17T13:56:09.669" idx="1">
    <p:pos x="777" y="1012"/>
    <p:text/>
    <p:extLst>
      <p:ext uri="{C676402C-5697-4E1C-873F-D02D1690AC5C}">
        <p15:threadingInfo xmlns:p15="http://schemas.microsoft.com/office/powerpoint/2012/main" timeZoneBias="-300"/>
      </p:ext>
    </p:extLst>
  </p:cm>
</p:cmLst>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 Id="rId4" Type="http://schemas.openxmlformats.org/officeDocument/2006/relationships/image" Target="../media/image6.png"/></Relationships>
</file>

<file path=ppt/diagrams/_rels/data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 Id="rId4" Type="http://schemas.openxmlformats.org/officeDocument/2006/relationships/image" Target="../media/image2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 Id="rId4" Type="http://schemas.openxmlformats.org/officeDocument/2006/relationships/image" Target="../media/image6.png"/></Relationships>
</file>

<file path=ppt/diagrams/_rels/drawing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 Id="rId4"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3EF2D2-8AC4-4FD5-867F-5213C92FF593}"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ru-RU"/>
        </a:p>
      </dgm:t>
    </dgm:pt>
    <dgm:pt modelId="{C7EFE017-B4E5-47DA-B150-382406878C39}">
      <dgm:prSet phldrT="[Текст]"/>
      <dgm:spPr>
        <a:solidFill>
          <a:schemeClr val="tx2">
            <a:lumMod val="60000"/>
            <a:lumOff val="40000"/>
          </a:schemeClr>
        </a:solidFill>
      </dgm:spPr>
      <dgm:t>
        <a:bodyPr/>
        <a:lstStyle/>
        <a:p>
          <a:r>
            <a:rPr lang="en-US" dirty="0" err="1"/>
            <a:t>N.Viner</a:t>
          </a:r>
          <a:r>
            <a:rPr lang="en-US" dirty="0"/>
            <a:t> </a:t>
          </a:r>
          <a:r>
            <a:rPr lang="en-US" dirty="0" err="1"/>
            <a:t>fikricha</a:t>
          </a:r>
          <a:r>
            <a:rPr lang="en-US" dirty="0"/>
            <a:t>, “</a:t>
          </a:r>
          <a:r>
            <a:rPr lang="en-US" dirty="0" err="1"/>
            <a:t>Axborot</a:t>
          </a:r>
          <a:r>
            <a:rPr lang="en-US" dirty="0"/>
            <a:t> – </a:t>
          </a:r>
          <a:r>
            <a:rPr lang="en-US" dirty="0" err="1"/>
            <a:t>tashqi</a:t>
          </a:r>
          <a:r>
            <a:rPr lang="en-US" dirty="0"/>
            <a:t> </a:t>
          </a:r>
          <a:r>
            <a:rPr lang="en-US" dirty="0" err="1"/>
            <a:t>olamga</a:t>
          </a:r>
          <a:r>
            <a:rPr lang="en-US" dirty="0"/>
            <a:t> </a:t>
          </a:r>
          <a:r>
            <a:rPr lang="en-US" dirty="0" err="1"/>
            <a:t>ko‘nikish</a:t>
          </a:r>
          <a:r>
            <a:rPr lang="en-US" dirty="0"/>
            <a:t> </a:t>
          </a:r>
          <a:r>
            <a:rPr lang="en-US" dirty="0" err="1"/>
            <a:t>jarayonida</a:t>
          </a:r>
          <a:r>
            <a:rPr lang="en-US" dirty="0"/>
            <a:t> </a:t>
          </a:r>
          <a:r>
            <a:rPr lang="en-US" dirty="0" err="1"/>
            <a:t>undan</a:t>
          </a:r>
          <a:r>
            <a:rPr lang="en-US" dirty="0"/>
            <a:t> </a:t>
          </a:r>
          <a:r>
            <a:rPr lang="en-US" dirty="0" err="1"/>
            <a:t>olingan</a:t>
          </a:r>
          <a:r>
            <a:rPr lang="en-US" dirty="0"/>
            <a:t> </a:t>
          </a:r>
          <a:r>
            <a:rPr lang="en-US" dirty="0" err="1"/>
            <a:t>mazmunni</a:t>
          </a:r>
          <a:r>
            <a:rPr lang="en-US" dirty="0"/>
            <a:t> </a:t>
          </a:r>
          <a:r>
            <a:rPr lang="en-US" dirty="0" err="1"/>
            <a:t>ifodalashdir</a:t>
          </a:r>
          <a:r>
            <a:rPr lang="en-US" dirty="0"/>
            <a:t>” . Bu </a:t>
          </a:r>
          <a:r>
            <a:rPr lang="en-US" dirty="0" err="1"/>
            <a:t>erda</a:t>
          </a:r>
          <a:r>
            <a:rPr lang="en-US" dirty="0"/>
            <a:t> </a:t>
          </a:r>
          <a:r>
            <a:rPr lang="en-US" dirty="0" err="1"/>
            <a:t>axborot</a:t>
          </a:r>
          <a:r>
            <a:rPr lang="en-US" dirty="0"/>
            <a:t> </a:t>
          </a:r>
          <a:r>
            <a:rPr lang="en-US" dirty="0" err="1"/>
            <a:t>tashqi</a:t>
          </a:r>
          <a:r>
            <a:rPr lang="en-US" dirty="0"/>
            <a:t> </a:t>
          </a:r>
          <a:r>
            <a:rPr lang="en-US" dirty="0" err="1"/>
            <a:t>olamni</a:t>
          </a:r>
          <a:r>
            <a:rPr lang="en-US" dirty="0"/>
            <a:t> </a:t>
          </a:r>
          <a:r>
            <a:rPr lang="en-US" dirty="0" err="1"/>
            <a:t>aks</a:t>
          </a:r>
          <a:r>
            <a:rPr lang="en-US" dirty="0"/>
            <a:t> </a:t>
          </a:r>
          <a:r>
            <a:rPr lang="en-US" dirty="0" err="1"/>
            <a:t>ettirish</a:t>
          </a:r>
          <a:r>
            <a:rPr lang="en-US" dirty="0"/>
            <a:t> (</a:t>
          </a:r>
          <a:r>
            <a:rPr lang="en-US" dirty="0" err="1"/>
            <a:t>gnoseologik</a:t>
          </a:r>
          <a:r>
            <a:rPr lang="en-US" dirty="0"/>
            <a:t> </a:t>
          </a:r>
          <a:r>
            <a:rPr lang="en-US" dirty="0" err="1"/>
            <a:t>jihat</a:t>
          </a:r>
          <a:r>
            <a:rPr lang="en-US" dirty="0"/>
            <a:t>) </a:t>
          </a:r>
          <a:r>
            <a:rPr lang="en-US" dirty="0" err="1"/>
            <a:t>va</a:t>
          </a:r>
          <a:r>
            <a:rPr lang="en-US" dirty="0"/>
            <a:t> </a:t>
          </a:r>
          <a:r>
            <a:rPr lang="en-US" dirty="0" err="1"/>
            <a:t>adaptasiya</a:t>
          </a:r>
          <a:r>
            <a:rPr lang="en-US" dirty="0"/>
            <a:t> (</a:t>
          </a:r>
          <a:r>
            <a:rPr lang="en-US" dirty="0" err="1"/>
            <a:t>unga</a:t>
          </a:r>
          <a:r>
            <a:rPr lang="en-US" dirty="0"/>
            <a:t> </a:t>
          </a:r>
          <a:r>
            <a:rPr lang="uz-Latn-UZ" dirty="0"/>
            <a:t>k</a:t>
          </a:r>
          <a:r>
            <a:rPr lang="en-US" dirty="0" err="1"/>
            <a:t>o‘nikish</a:t>
          </a:r>
          <a:r>
            <a:rPr lang="en-US" dirty="0"/>
            <a:t>) deb </a:t>
          </a:r>
          <a:r>
            <a:rPr lang="en-US" dirty="0" err="1"/>
            <a:t>ifodalanadi</a:t>
          </a:r>
          <a:r>
            <a:rPr lang="en-US" dirty="0"/>
            <a:t>. </a:t>
          </a:r>
          <a:endParaRPr lang="ru-RU" dirty="0"/>
        </a:p>
      </dgm:t>
    </dgm:pt>
    <dgm:pt modelId="{36E450B8-2280-4D8E-883C-C6C4A3C81218}" type="parTrans" cxnId="{84721604-312D-47BA-A1D1-052E983BFF87}">
      <dgm:prSet/>
      <dgm:spPr/>
      <dgm:t>
        <a:bodyPr/>
        <a:lstStyle/>
        <a:p>
          <a:endParaRPr lang="ru-RU"/>
        </a:p>
      </dgm:t>
    </dgm:pt>
    <dgm:pt modelId="{F13281BD-5B69-4621-8716-28F4E18C0B13}" type="sibTrans" cxnId="{84721604-312D-47BA-A1D1-052E983BFF87}">
      <dgm:prSet/>
      <dgm:spPr/>
      <dgm:t>
        <a:bodyPr/>
        <a:lstStyle/>
        <a:p>
          <a:endParaRPr lang="ru-RU"/>
        </a:p>
      </dgm:t>
    </dgm:pt>
    <dgm:pt modelId="{D95BA5E0-8103-4565-9176-CE7C9EFFCCA9}">
      <dgm:prSet phldrT="[Текст]"/>
      <dgm:spPr>
        <a:solidFill>
          <a:srgbClr val="FFFF00"/>
        </a:solidFill>
      </dgm:spPr>
      <dgm:t>
        <a:bodyPr/>
        <a:lstStyle/>
        <a:p>
          <a:r>
            <a:rPr lang="en-US" dirty="0" err="1"/>
            <a:t>L.Popov</a:t>
          </a:r>
          <a:r>
            <a:rPr lang="en-US" dirty="0"/>
            <a:t> “</a:t>
          </a:r>
          <a:r>
            <a:rPr lang="en-US" dirty="0" err="1"/>
            <a:t>Axborot</a:t>
          </a:r>
          <a:r>
            <a:rPr lang="en-US" dirty="0"/>
            <a:t> </a:t>
          </a:r>
          <a:r>
            <a:rPr lang="en-US" dirty="0" err="1"/>
            <a:t>kommunikasiya</a:t>
          </a:r>
          <a:r>
            <a:rPr lang="en-US" dirty="0"/>
            <a:t> </a:t>
          </a:r>
          <a:r>
            <a:rPr lang="en-US" dirty="0" err="1"/>
            <a:t>va</a:t>
          </a:r>
          <a:r>
            <a:rPr lang="en-US" dirty="0"/>
            <a:t> </a:t>
          </a:r>
          <a:r>
            <a:rPr lang="en-US" dirty="0" err="1"/>
            <a:t>aloqa</a:t>
          </a:r>
          <a:r>
            <a:rPr lang="en-US" dirty="0"/>
            <a:t> </a:t>
          </a:r>
          <a:r>
            <a:rPr lang="en-US" dirty="0" err="1"/>
            <a:t>jaaryonidagi</a:t>
          </a:r>
          <a:r>
            <a:rPr lang="en-US" dirty="0"/>
            <a:t> </a:t>
          </a:r>
          <a:r>
            <a:rPr lang="en-US" dirty="0" err="1"/>
            <a:t>noaniqlikning</a:t>
          </a:r>
          <a:r>
            <a:rPr lang="en-US" dirty="0"/>
            <a:t> </a:t>
          </a:r>
          <a:r>
            <a:rPr lang="en-US" dirty="0" err="1"/>
            <a:t>bartaraf</a:t>
          </a:r>
          <a:r>
            <a:rPr lang="en-US" dirty="0"/>
            <a:t> </a:t>
          </a:r>
          <a:r>
            <a:rPr lang="en-US" dirty="0" err="1"/>
            <a:t>qilinishi</a:t>
          </a:r>
          <a:r>
            <a:rPr lang="en-US" dirty="0"/>
            <a:t>”  deb </a:t>
          </a:r>
          <a:r>
            <a:rPr lang="en-US" dirty="0" err="1"/>
            <a:t>hisoblaydi</a:t>
          </a:r>
          <a:r>
            <a:rPr lang="en-US" dirty="0"/>
            <a:t>. Bu </a:t>
          </a:r>
          <a:r>
            <a:rPr lang="en-US" dirty="0" err="1"/>
            <a:t>ta’rifda</a:t>
          </a:r>
          <a:r>
            <a:rPr lang="en-US" dirty="0"/>
            <a:t> </a:t>
          </a:r>
          <a:r>
            <a:rPr lang="en-US" dirty="0" err="1"/>
            <a:t>asosan</a:t>
          </a:r>
          <a:r>
            <a:rPr lang="en-US" dirty="0"/>
            <a:t> </a:t>
          </a:r>
          <a:r>
            <a:rPr lang="en-US" dirty="0" err="1"/>
            <a:t>axborotning</a:t>
          </a:r>
          <a:r>
            <a:rPr lang="en-US" dirty="0"/>
            <a:t> </a:t>
          </a:r>
          <a:r>
            <a:rPr lang="en-US" dirty="0" err="1"/>
            <a:t>falsafiy</a:t>
          </a:r>
          <a:r>
            <a:rPr lang="en-US" dirty="0"/>
            <a:t> -</a:t>
          </a:r>
          <a:r>
            <a:rPr lang="en-US" dirty="0" err="1"/>
            <a:t>psixologik</a:t>
          </a:r>
          <a:r>
            <a:rPr lang="en-US" dirty="0"/>
            <a:t> (</a:t>
          </a:r>
          <a:r>
            <a:rPr lang="en-US" dirty="0" err="1"/>
            <a:t>kommunikasiya</a:t>
          </a:r>
          <a:r>
            <a:rPr lang="en-US" dirty="0"/>
            <a:t>, </a:t>
          </a:r>
          <a:r>
            <a:rPr lang="en-US" dirty="0" err="1"/>
            <a:t>aloqa</a:t>
          </a:r>
          <a:r>
            <a:rPr lang="en-US" dirty="0"/>
            <a:t>) </a:t>
          </a:r>
          <a:r>
            <a:rPr lang="en-US" dirty="0" err="1"/>
            <a:t>tomoniga</a:t>
          </a:r>
          <a:r>
            <a:rPr lang="en-US" dirty="0"/>
            <a:t> </a:t>
          </a:r>
          <a:r>
            <a:rPr lang="en-US" dirty="0" err="1"/>
            <a:t>e’tibor</a:t>
          </a:r>
          <a:r>
            <a:rPr lang="en-US" dirty="0"/>
            <a:t> </a:t>
          </a:r>
          <a:r>
            <a:rPr lang="en-US" dirty="0" err="1"/>
            <a:t>qaratiladi</a:t>
          </a:r>
          <a:r>
            <a:rPr lang="en-US" dirty="0"/>
            <a:t>. </a:t>
          </a:r>
          <a:endParaRPr lang="ru-RU" dirty="0"/>
        </a:p>
      </dgm:t>
    </dgm:pt>
    <dgm:pt modelId="{3B1E8378-F00F-481F-8EA6-8A4972AB6913}" type="parTrans" cxnId="{F7EE7734-111C-4811-A56D-A3CC250FC6A3}">
      <dgm:prSet/>
      <dgm:spPr/>
      <dgm:t>
        <a:bodyPr/>
        <a:lstStyle/>
        <a:p>
          <a:endParaRPr lang="ru-RU"/>
        </a:p>
      </dgm:t>
    </dgm:pt>
    <dgm:pt modelId="{4CE8C3B4-8985-4802-B0EC-F22637E1DE3D}" type="sibTrans" cxnId="{F7EE7734-111C-4811-A56D-A3CC250FC6A3}">
      <dgm:prSet/>
      <dgm:spPr/>
      <dgm:t>
        <a:bodyPr/>
        <a:lstStyle/>
        <a:p>
          <a:endParaRPr lang="ru-RU"/>
        </a:p>
      </dgm:t>
    </dgm:pt>
    <dgm:pt modelId="{175578A9-1922-48DD-A830-29C75D4F3190}">
      <dgm:prSet phldrT="[Текст]"/>
      <dgm:spPr>
        <a:solidFill>
          <a:schemeClr val="accent6">
            <a:lumMod val="75000"/>
          </a:schemeClr>
        </a:solidFill>
      </dgm:spPr>
      <dgm:t>
        <a:bodyPr/>
        <a:lstStyle/>
        <a:p>
          <a:r>
            <a:rPr lang="en-US" dirty="0" err="1"/>
            <a:t>R.Eshbi</a:t>
          </a:r>
          <a:r>
            <a:rPr lang="en-US" dirty="0"/>
            <a:t> “</a:t>
          </a:r>
          <a:r>
            <a:rPr lang="en-US" dirty="0" err="1"/>
            <a:t>Axborot</a:t>
          </a:r>
          <a:r>
            <a:rPr lang="en-US" dirty="0"/>
            <a:t> – </a:t>
          </a:r>
          <a:r>
            <a:rPr lang="en-US" dirty="0" err="1"/>
            <a:t>strukturalarning</a:t>
          </a:r>
          <a:r>
            <a:rPr lang="en-US" dirty="0"/>
            <a:t> </a:t>
          </a:r>
          <a:r>
            <a:rPr lang="en-US" dirty="0" err="1"/>
            <a:t>me’yori</a:t>
          </a:r>
          <a:r>
            <a:rPr lang="en-US" dirty="0"/>
            <a:t>, </a:t>
          </a:r>
          <a:r>
            <a:rPr lang="en-US" dirty="0" err="1"/>
            <a:t>yangilik</a:t>
          </a:r>
          <a:r>
            <a:rPr lang="en-US" dirty="0"/>
            <a:t>, </a:t>
          </a:r>
          <a:r>
            <a:rPr lang="en-US" dirty="0" err="1"/>
            <a:t>originallik</a:t>
          </a:r>
          <a:r>
            <a:rPr lang="en-US" dirty="0"/>
            <a:t>” , </a:t>
          </a:r>
          <a:r>
            <a:rPr lang="en-US" dirty="0" err="1"/>
            <a:t>S.Mol</a:t>
          </a:r>
          <a:r>
            <a:rPr lang="en-US" dirty="0"/>
            <a:t> </a:t>
          </a:r>
          <a:r>
            <a:rPr lang="en-US" dirty="0" err="1"/>
            <a:t>esa</a:t>
          </a:r>
          <a:r>
            <a:rPr lang="en-US" dirty="0"/>
            <a:t>, “</a:t>
          </a:r>
          <a:r>
            <a:rPr lang="en-US" dirty="0" err="1"/>
            <a:t>Axborot</a:t>
          </a:r>
          <a:r>
            <a:rPr lang="en-US" dirty="0"/>
            <a:t> – </a:t>
          </a:r>
          <a:r>
            <a:rPr lang="en-US" dirty="0" err="1"/>
            <a:t>tanlash</a:t>
          </a:r>
          <a:r>
            <a:rPr lang="en-US" dirty="0"/>
            <a:t> </a:t>
          </a:r>
          <a:r>
            <a:rPr lang="en-US" dirty="0" err="1"/>
            <a:t>ehtimolligi</a:t>
          </a:r>
          <a:r>
            <a:rPr lang="en-US" dirty="0"/>
            <a:t>”  deb </a:t>
          </a:r>
          <a:r>
            <a:rPr lang="en-US" dirty="0" err="1"/>
            <a:t>ta’rif</a:t>
          </a:r>
          <a:r>
            <a:rPr lang="en-US" dirty="0"/>
            <a:t> </a:t>
          </a:r>
          <a:r>
            <a:rPr lang="en-US" dirty="0" err="1"/>
            <a:t>beradi</a:t>
          </a:r>
          <a:r>
            <a:rPr lang="en-US" dirty="0"/>
            <a:t>. </a:t>
          </a:r>
          <a:endParaRPr lang="ru-RU" dirty="0"/>
        </a:p>
      </dgm:t>
    </dgm:pt>
    <dgm:pt modelId="{004A396E-98AF-4456-9A65-A9DDE13A78CC}" type="parTrans" cxnId="{2D5120DF-34F7-4AFF-9002-5E9362D92D8B}">
      <dgm:prSet/>
      <dgm:spPr/>
      <dgm:t>
        <a:bodyPr/>
        <a:lstStyle/>
        <a:p>
          <a:endParaRPr lang="ru-RU"/>
        </a:p>
      </dgm:t>
    </dgm:pt>
    <dgm:pt modelId="{9E008018-7F24-4847-9F12-8389CDA67BCB}" type="sibTrans" cxnId="{2D5120DF-34F7-4AFF-9002-5E9362D92D8B}">
      <dgm:prSet/>
      <dgm:spPr/>
      <dgm:t>
        <a:bodyPr/>
        <a:lstStyle/>
        <a:p>
          <a:endParaRPr lang="ru-RU"/>
        </a:p>
      </dgm:t>
    </dgm:pt>
    <dgm:pt modelId="{097AD9B8-CEAA-4BC2-A7C7-C670DE7F4A8D}">
      <dgm:prSet phldrT="[Текст]"/>
      <dgm:spPr>
        <a:solidFill>
          <a:srgbClr val="92D050"/>
        </a:solidFill>
      </dgm:spPr>
      <dgm:t>
        <a:bodyPr/>
        <a:lstStyle/>
        <a:p>
          <a:r>
            <a:rPr lang="en-US" dirty="0" err="1"/>
            <a:t>L.G.Svitich</a:t>
          </a:r>
          <a:r>
            <a:rPr lang="en-US" dirty="0"/>
            <a:t> “</a:t>
          </a:r>
          <a:r>
            <a:rPr lang="en-US" dirty="0" err="1"/>
            <a:t>Axborot</a:t>
          </a:r>
          <a:r>
            <a:rPr lang="en-US" dirty="0"/>
            <a:t> </a:t>
          </a:r>
          <a:r>
            <a:rPr lang="en-US" dirty="0" err="1"/>
            <a:t>tushunchasi</a:t>
          </a:r>
          <a:r>
            <a:rPr lang="en-US" dirty="0"/>
            <a:t> </a:t>
          </a:r>
          <a:r>
            <a:rPr lang="en-US" dirty="0" err="1"/>
            <a:t>ko‘p</a:t>
          </a:r>
          <a:r>
            <a:rPr lang="en-US" dirty="0"/>
            <a:t> </a:t>
          </a:r>
          <a:r>
            <a:rPr lang="en-US" dirty="0" err="1"/>
            <a:t>ma’noga</a:t>
          </a:r>
          <a:r>
            <a:rPr lang="en-US" dirty="0"/>
            <a:t> </a:t>
          </a:r>
          <a:r>
            <a:rPr lang="en-US" dirty="0" err="1"/>
            <a:t>ega</a:t>
          </a:r>
          <a:r>
            <a:rPr lang="en-US" dirty="0"/>
            <a:t>, </a:t>
          </a:r>
          <a:r>
            <a:rPr lang="en-US" dirty="0" err="1"/>
            <a:t>lekin</a:t>
          </a:r>
          <a:r>
            <a:rPr lang="en-US" dirty="0"/>
            <a:t> </a:t>
          </a:r>
          <a:r>
            <a:rPr lang="en-US" dirty="0" err="1"/>
            <a:t>umumiy</a:t>
          </a:r>
          <a:r>
            <a:rPr lang="en-US" dirty="0"/>
            <a:t> </a:t>
          </a:r>
          <a:r>
            <a:rPr lang="en-US" dirty="0" err="1"/>
            <a:t>falsafiy</a:t>
          </a:r>
          <a:r>
            <a:rPr lang="en-US" dirty="0"/>
            <a:t>, </a:t>
          </a:r>
          <a:r>
            <a:rPr lang="en-US" dirty="0" err="1"/>
            <a:t>metolingvistik</a:t>
          </a:r>
          <a:r>
            <a:rPr lang="en-US" dirty="0"/>
            <a:t> </a:t>
          </a:r>
          <a:r>
            <a:rPr lang="en-US" dirty="0" err="1"/>
            <a:t>ma’noda</a:t>
          </a:r>
          <a:r>
            <a:rPr lang="en-US" dirty="0"/>
            <a:t> </a:t>
          </a:r>
          <a:r>
            <a:rPr lang="en-US" dirty="0" err="1"/>
            <a:t>potensial</a:t>
          </a:r>
          <a:r>
            <a:rPr lang="en-US" dirty="0"/>
            <a:t>, </a:t>
          </a:r>
          <a:r>
            <a:rPr lang="en-US" dirty="0" err="1"/>
            <a:t>keng</a:t>
          </a:r>
          <a:r>
            <a:rPr lang="en-US" dirty="0"/>
            <a:t> </a:t>
          </a:r>
          <a:r>
            <a:rPr lang="en-US" dirty="0" err="1"/>
            <a:t>yoritilgan</a:t>
          </a:r>
          <a:r>
            <a:rPr lang="en-US" dirty="0"/>
            <a:t> real </a:t>
          </a:r>
          <a:r>
            <a:rPr lang="en-US" dirty="0" err="1"/>
            <a:t>mohiyatlarning</a:t>
          </a:r>
          <a:r>
            <a:rPr lang="en-US" dirty="0"/>
            <a:t> </a:t>
          </a:r>
          <a:r>
            <a:rPr lang="en-US" dirty="0" err="1"/>
            <a:t>majmui</a:t>
          </a:r>
          <a:r>
            <a:rPr lang="en-US" dirty="0"/>
            <a:t>”  deb </a:t>
          </a:r>
          <a:r>
            <a:rPr lang="en-US" dirty="0" err="1"/>
            <a:t>tushunadi</a:t>
          </a:r>
          <a:endParaRPr lang="ru-RU" dirty="0"/>
        </a:p>
      </dgm:t>
    </dgm:pt>
    <dgm:pt modelId="{CDAD242E-13E9-48C8-B293-F5749C440622}" type="parTrans" cxnId="{A96A1CDF-9A93-40E5-B1D9-3DB8DF0806F3}">
      <dgm:prSet/>
      <dgm:spPr/>
      <dgm:t>
        <a:bodyPr/>
        <a:lstStyle/>
        <a:p>
          <a:endParaRPr lang="ru-RU"/>
        </a:p>
      </dgm:t>
    </dgm:pt>
    <dgm:pt modelId="{85E8CEEB-1DB9-497E-AE39-1C7F911F0FCE}" type="sibTrans" cxnId="{A96A1CDF-9A93-40E5-B1D9-3DB8DF0806F3}">
      <dgm:prSet/>
      <dgm:spPr/>
      <dgm:t>
        <a:bodyPr/>
        <a:lstStyle/>
        <a:p>
          <a:endParaRPr lang="ru-RU"/>
        </a:p>
      </dgm:t>
    </dgm:pt>
    <dgm:pt modelId="{00EC10AA-7180-4C4C-A225-3C663CCE7285}" type="pres">
      <dgm:prSet presAssocID="{1C3EF2D2-8AC4-4FD5-867F-5213C92FF593}" presName="linear" presStyleCnt="0">
        <dgm:presLayoutVars>
          <dgm:dir/>
          <dgm:resizeHandles val="exact"/>
        </dgm:presLayoutVars>
      </dgm:prSet>
      <dgm:spPr/>
      <dgm:t>
        <a:bodyPr/>
        <a:lstStyle/>
        <a:p>
          <a:endParaRPr lang="ru-RU"/>
        </a:p>
      </dgm:t>
    </dgm:pt>
    <dgm:pt modelId="{61E38B60-2177-47E5-AD34-86A748D7FA5A}" type="pres">
      <dgm:prSet presAssocID="{C7EFE017-B4E5-47DA-B150-382406878C39}" presName="comp" presStyleCnt="0"/>
      <dgm:spPr/>
    </dgm:pt>
    <dgm:pt modelId="{AAD8DDFB-1E96-44BB-B657-06DA8FEBE6E8}" type="pres">
      <dgm:prSet presAssocID="{C7EFE017-B4E5-47DA-B150-382406878C39}" presName="box" presStyleLbl="node1" presStyleIdx="0" presStyleCnt="4"/>
      <dgm:spPr/>
      <dgm:t>
        <a:bodyPr/>
        <a:lstStyle/>
        <a:p>
          <a:endParaRPr lang="ru-RU"/>
        </a:p>
      </dgm:t>
    </dgm:pt>
    <dgm:pt modelId="{CD4481A0-2290-4D32-9344-BFF0178823EE}" type="pres">
      <dgm:prSet presAssocID="{C7EFE017-B4E5-47DA-B150-382406878C39}" presName="img" presStyleLbl="fgImgPlace1" presStyleIdx="0" presStyleCnt="4"/>
      <dgm:spPr>
        <a:blipFill rotWithShape="1">
          <a:blip xmlns:r="http://schemas.openxmlformats.org/officeDocument/2006/relationships" r:embed="rId1"/>
          <a:srcRect/>
          <a:stretch>
            <a:fillRect t="-6000" b="-6000"/>
          </a:stretch>
        </a:blipFill>
      </dgm:spPr>
    </dgm:pt>
    <dgm:pt modelId="{26DC9E8A-5FB3-4592-A21C-19D4D8E25AF0}" type="pres">
      <dgm:prSet presAssocID="{C7EFE017-B4E5-47DA-B150-382406878C39}" presName="text" presStyleLbl="node1" presStyleIdx="0" presStyleCnt="4">
        <dgm:presLayoutVars>
          <dgm:bulletEnabled val="1"/>
        </dgm:presLayoutVars>
      </dgm:prSet>
      <dgm:spPr/>
      <dgm:t>
        <a:bodyPr/>
        <a:lstStyle/>
        <a:p>
          <a:endParaRPr lang="ru-RU"/>
        </a:p>
      </dgm:t>
    </dgm:pt>
    <dgm:pt modelId="{EFF9FA74-E1C4-42BC-A1AA-F93C804A90FF}" type="pres">
      <dgm:prSet presAssocID="{F13281BD-5B69-4621-8716-28F4E18C0B13}" presName="spacer" presStyleCnt="0"/>
      <dgm:spPr/>
    </dgm:pt>
    <dgm:pt modelId="{6499664A-8182-4D3B-8E31-A8C2C199AA21}" type="pres">
      <dgm:prSet presAssocID="{D95BA5E0-8103-4565-9176-CE7C9EFFCCA9}" presName="comp" presStyleCnt="0"/>
      <dgm:spPr/>
    </dgm:pt>
    <dgm:pt modelId="{069343C4-D500-456D-B114-849B5DE17D81}" type="pres">
      <dgm:prSet presAssocID="{D95BA5E0-8103-4565-9176-CE7C9EFFCCA9}" presName="box" presStyleLbl="node1" presStyleIdx="1" presStyleCnt="4"/>
      <dgm:spPr/>
      <dgm:t>
        <a:bodyPr/>
        <a:lstStyle/>
        <a:p>
          <a:endParaRPr lang="ru-RU"/>
        </a:p>
      </dgm:t>
    </dgm:pt>
    <dgm:pt modelId="{1830B568-418F-40EC-BA12-CFD07EA6B72D}" type="pres">
      <dgm:prSet presAssocID="{D95BA5E0-8103-4565-9176-CE7C9EFFCCA9}" presName="img" presStyleLbl="fgImgPlace1" presStyleIdx="1" presStyleCnt="4"/>
      <dgm:spPr>
        <a:blipFill rotWithShape="1">
          <a:blip xmlns:r="http://schemas.openxmlformats.org/officeDocument/2006/relationships" r:embed="rId2"/>
          <a:srcRect/>
          <a:stretch>
            <a:fillRect t="-19000" b="-19000"/>
          </a:stretch>
        </a:blipFill>
      </dgm:spPr>
    </dgm:pt>
    <dgm:pt modelId="{81BCFA9D-9ABD-4F65-AE86-0D7086EBFA91}" type="pres">
      <dgm:prSet presAssocID="{D95BA5E0-8103-4565-9176-CE7C9EFFCCA9}" presName="text" presStyleLbl="node1" presStyleIdx="1" presStyleCnt="4">
        <dgm:presLayoutVars>
          <dgm:bulletEnabled val="1"/>
        </dgm:presLayoutVars>
      </dgm:prSet>
      <dgm:spPr/>
      <dgm:t>
        <a:bodyPr/>
        <a:lstStyle/>
        <a:p>
          <a:endParaRPr lang="ru-RU"/>
        </a:p>
      </dgm:t>
    </dgm:pt>
    <dgm:pt modelId="{2EAE7324-4E31-4329-8FF9-977DA10735A2}" type="pres">
      <dgm:prSet presAssocID="{4CE8C3B4-8985-4802-B0EC-F22637E1DE3D}" presName="spacer" presStyleCnt="0"/>
      <dgm:spPr/>
    </dgm:pt>
    <dgm:pt modelId="{41D62939-7153-41DC-A347-B8023425C546}" type="pres">
      <dgm:prSet presAssocID="{175578A9-1922-48DD-A830-29C75D4F3190}" presName="comp" presStyleCnt="0"/>
      <dgm:spPr/>
    </dgm:pt>
    <dgm:pt modelId="{DEDBDAE4-917E-48A6-8E5F-357461E0FCDB}" type="pres">
      <dgm:prSet presAssocID="{175578A9-1922-48DD-A830-29C75D4F3190}" presName="box" presStyleLbl="node1" presStyleIdx="2" presStyleCnt="4"/>
      <dgm:spPr/>
      <dgm:t>
        <a:bodyPr/>
        <a:lstStyle/>
        <a:p>
          <a:endParaRPr lang="ru-RU"/>
        </a:p>
      </dgm:t>
    </dgm:pt>
    <dgm:pt modelId="{B0231B4F-BA24-4085-8A0E-B419ABA78315}" type="pres">
      <dgm:prSet presAssocID="{175578A9-1922-48DD-A830-29C75D4F3190}" presName="img" presStyleLbl="fgImgPlace1" presStyleIdx="2" presStyleCnt="4"/>
      <dgm:spPr>
        <a:blipFill rotWithShape="1">
          <a:blip xmlns:r="http://schemas.openxmlformats.org/officeDocument/2006/relationships" r:embed="rId3"/>
          <a:srcRect/>
          <a:stretch>
            <a:fillRect t="-2000" b="-2000"/>
          </a:stretch>
        </a:blipFill>
      </dgm:spPr>
    </dgm:pt>
    <dgm:pt modelId="{64475EB6-E486-4843-9D2C-FFE79E83F3F4}" type="pres">
      <dgm:prSet presAssocID="{175578A9-1922-48DD-A830-29C75D4F3190}" presName="text" presStyleLbl="node1" presStyleIdx="2" presStyleCnt="4">
        <dgm:presLayoutVars>
          <dgm:bulletEnabled val="1"/>
        </dgm:presLayoutVars>
      </dgm:prSet>
      <dgm:spPr/>
      <dgm:t>
        <a:bodyPr/>
        <a:lstStyle/>
        <a:p>
          <a:endParaRPr lang="ru-RU"/>
        </a:p>
      </dgm:t>
    </dgm:pt>
    <dgm:pt modelId="{D53F830F-01C5-4FAE-B1D9-8253988D4521}" type="pres">
      <dgm:prSet presAssocID="{9E008018-7F24-4847-9F12-8389CDA67BCB}" presName="spacer" presStyleCnt="0"/>
      <dgm:spPr/>
    </dgm:pt>
    <dgm:pt modelId="{BD2DA22A-AAF6-4E3E-B3E1-CEDCCF3EC080}" type="pres">
      <dgm:prSet presAssocID="{097AD9B8-CEAA-4BC2-A7C7-C670DE7F4A8D}" presName="comp" presStyleCnt="0"/>
      <dgm:spPr/>
    </dgm:pt>
    <dgm:pt modelId="{5565209B-8910-4F6B-BC46-BEBE282841E5}" type="pres">
      <dgm:prSet presAssocID="{097AD9B8-CEAA-4BC2-A7C7-C670DE7F4A8D}" presName="box" presStyleLbl="node1" presStyleIdx="3" presStyleCnt="4"/>
      <dgm:spPr/>
      <dgm:t>
        <a:bodyPr/>
        <a:lstStyle/>
        <a:p>
          <a:endParaRPr lang="ru-RU"/>
        </a:p>
      </dgm:t>
    </dgm:pt>
    <dgm:pt modelId="{B6EA661C-B417-4FD8-8935-65D6CE85E8AE}" type="pres">
      <dgm:prSet presAssocID="{097AD9B8-CEAA-4BC2-A7C7-C670DE7F4A8D}" presName="img" presStyleLbl="fgImgPlace1" presStyleIdx="3" presStyleCnt="4"/>
      <dgm:spPr>
        <a:blipFill rotWithShape="1">
          <a:blip xmlns:r="http://schemas.openxmlformats.org/officeDocument/2006/relationships" r:embed="rId4"/>
          <a:srcRect/>
          <a:stretch>
            <a:fillRect t="-2000" b="-2000"/>
          </a:stretch>
        </a:blipFill>
      </dgm:spPr>
    </dgm:pt>
    <dgm:pt modelId="{5CD2C613-59A3-4B25-BE5E-81D739EEF2D3}" type="pres">
      <dgm:prSet presAssocID="{097AD9B8-CEAA-4BC2-A7C7-C670DE7F4A8D}" presName="text" presStyleLbl="node1" presStyleIdx="3" presStyleCnt="4">
        <dgm:presLayoutVars>
          <dgm:bulletEnabled val="1"/>
        </dgm:presLayoutVars>
      </dgm:prSet>
      <dgm:spPr/>
      <dgm:t>
        <a:bodyPr/>
        <a:lstStyle/>
        <a:p>
          <a:endParaRPr lang="ru-RU"/>
        </a:p>
      </dgm:t>
    </dgm:pt>
  </dgm:ptLst>
  <dgm:cxnLst>
    <dgm:cxn modelId="{886703D4-7114-4D93-BA4F-7DD2703C84D8}" type="presOf" srcId="{C7EFE017-B4E5-47DA-B150-382406878C39}" destId="{AAD8DDFB-1E96-44BB-B657-06DA8FEBE6E8}" srcOrd="0" destOrd="0" presId="urn:microsoft.com/office/officeart/2005/8/layout/vList4"/>
    <dgm:cxn modelId="{63546CF6-FCBF-4752-A9AE-0834CC489C9C}" type="presOf" srcId="{097AD9B8-CEAA-4BC2-A7C7-C670DE7F4A8D}" destId="{5CD2C613-59A3-4B25-BE5E-81D739EEF2D3}" srcOrd="1" destOrd="0" presId="urn:microsoft.com/office/officeart/2005/8/layout/vList4"/>
    <dgm:cxn modelId="{84721604-312D-47BA-A1D1-052E983BFF87}" srcId="{1C3EF2D2-8AC4-4FD5-867F-5213C92FF593}" destId="{C7EFE017-B4E5-47DA-B150-382406878C39}" srcOrd="0" destOrd="0" parTransId="{36E450B8-2280-4D8E-883C-C6C4A3C81218}" sibTransId="{F13281BD-5B69-4621-8716-28F4E18C0B13}"/>
    <dgm:cxn modelId="{EBDF8562-C3E2-49CE-999D-F8E62676633D}" type="presOf" srcId="{C7EFE017-B4E5-47DA-B150-382406878C39}" destId="{26DC9E8A-5FB3-4592-A21C-19D4D8E25AF0}" srcOrd="1" destOrd="0" presId="urn:microsoft.com/office/officeart/2005/8/layout/vList4"/>
    <dgm:cxn modelId="{85F6EDDD-656B-4F6F-B33A-EBC6DF4EB7EF}" type="presOf" srcId="{D95BA5E0-8103-4565-9176-CE7C9EFFCCA9}" destId="{81BCFA9D-9ABD-4F65-AE86-0D7086EBFA91}" srcOrd="1" destOrd="0" presId="urn:microsoft.com/office/officeart/2005/8/layout/vList4"/>
    <dgm:cxn modelId="{A96A1CDF-9A93-40E5-B1D9-3DB8DF0806F3}" srcId="{1C3EF2D2-8AC4-4FD5-867F-5213C92FF593}" destId="{097AD9B8-CEAA-4BC2-A7C7-C670DE7F4A8D}" srcOrd="3" destOrd="0" parTransId="{CDAD242E-13E9-48C8-B293-F5749C440622}" sibTransId="{85E8CEEB-1DB9-497E-AE39-1C7F911F0FCE}"/>
    <dgm:cxn modelId="{8A7A4C5E-B7CF-43FE-98A9-B3EF6713848E}" type="presOf" srcId="{097AD9B8-CEAA-4BC2-A7C7-C670DE7F4A8D}" destId="{5565209B-8910-4F6B-BC46-BEBE282841E5}" srcOrd="0" destOrd="0" presId="urn:microsoft.com/office/officeart/2005/8/layout/vList4"/>
    <dgm:cxn modelId="{A26BD4E8-94B8-409F-B67C-3A9C75C2A580}" type="presOf" srcId="{1C3EF2D2-8AC4-4FD5-867F-5213C92FF593}" destId="{00EC10AA-7180-4C4C-A225-3C663CCE7285}" srcOrd="0" destOrd="0" presId="urn:microsoft.com/office/officeart/2005/8/layout/vList4"/>
    <dgm:cxn modelId="{1A224263-37BC-41E2-A09D-4CE672426D90}" type="presOf" srcId="{175578A9-1922-48DD-A830-29C75D4F3190}" destId="{64475EB6-E486-4843-9D2C-FFE79E83F3F4}" srcOrd="1" destOrd="0" presId="urn:microsoft.com/office/officeart/2005/8/layout/vList4"/>
    <dgm:cxn modelId="{227C3659-247D-4F8C-899D-86E63A4DD0F9}" type="presOf" srcId="{D95BA5E0-8103-4565-9176-CE7C9EFFCCA9}" destId="{069343C4-D500-456D-B114-849B5DE17D81}" srcOrd="0" destOrd="0" presId="urn:microsoft.com/office/officeart/2005/8/layout/vList4"/>
    <dgm:cxn modelId="{2D5120DF-34F7-4AFF-9002-5E9362D92D8B}" srcId="{1C3EF2D2-8AC4-4FD5-867F-5213C92FF593}" destId="{175578A9-1922-48DD-A830-29C75D4F3190}" srcOrd="2" destOrd="0" parTransId="{004A396E-98AF-4456-9A65-A9DDE13A78CC}" sibTransId="{9E008018-7F24-4847-9F12-8389CDA67BCB}"/>
    <dgm:cxn modelId="{F7EE7734-111C-4811-A56D-A3CC250FC6A3}" srcId="{1C3EF2D2-8AC4-4FD5-867F-5213C92FF593}" destId="{D95BA5E0-8103-4565-9176-CE7C9EFFCCA9}" srcOrd="1" destOrd="0" parTransId="{3B1E8378-F00F-481F-8EA6-8A4972AB6913}" sibTransId="{4CE8C3B4-8985-4802-B0EC-F22637E1DE3D}"/>
    <dgm:cxn modelId="{E2CF2BF5-08D6-4795-9F6C-D69AB0F1637A}" type="presOf" srcId="{175578A9-1922-48DD-A830-29C75D4F3190}" destId="{DEDBDAE4-917E-48A6-8E5F-357461E0FCDB}" srcOrd="0" destOrd="0" presId="urn:microsoft.com/office/officeart/2005/8/layout/vList4"/>
    <dgm:cxn modelId="{F62904E7-0D34-4ABA-B1A1-39ADC0F49851}" type="presParOf" srcId="{00EC10AA-7180-4C4C-A225-3C663CCE7285}" destId="{61E38B60-2177-47E5-AD34-86A748D7FA5A}" srcOrd="0" destOrd="0" presId="urn:microsoft.com/office/officeart/2005/8/layout/vList4"/>
    <dgm:cxn modelId="{C653D236-C1CE-4AE4-9BA5-F51BB258A67A}" type="presParOf" srcId="{61E38B60-2177-47E5-AD34-86A748D7FA5A}" destId="{AAD8DDFB-1E96-44BB-B657-06DA8FEBE6E8}" srcOrd="0" destOrd="0" presId="urn:microsoft.com/office/officeart/2005/8/layout/vList4"/>
    <dgm:cxn modelId="{8023DA53-F5DF-41C3-8FCC-2DA8277C6EDA}" type="presParOf" srcId="{61E38B60-2177-47E5-AD34-86A748D7FA5A}" destId="{CD4481A0-2290-4D32-9344-BFF0178823EE}" srcOrd="1" destOrd="0" presId="urn:microsoft.com/office/officeart/2005/8/layout/vList4"/>
    <dgm:cxn modelId="{C816BB2D-7195-49AD-B755-A6C523E08A13}" type="presParOf" srcId="{61E38B60-2177-47E5-AD34-86A748D7FA5A}" destId="{26DC9E8A-5FB3-4592-A21C-19D4D8E25AF0}" srcOrd="2" destOrd="0" presId="urn:microsoft.com/office/officeart/2005/8/layout/vList4"/>
    <dgm:cxn modelId="{518ACCAD-212C-42F3-A49C-0C50A4652751}" type="presParOf" srcId="{00EC10AA-7180-4C4C-A225-3C663CCE7285}" destId="{EFF9FA74-E1C4-42BC-A1AA-F93C804A90FF}" srcOrd="1" destOrd="0" presId="urn:microsoft.com/office/officeart/2005/8/layout/vList4"/>
    <dgm:cxn modelId="{B7ADEA40-5E0E-4FD8-9499-19C793293967}" type="presParOf" srcId="{00EC10AA-7180-4C4C-A225-3C663CCE7285}" destId="{6499664A-8182-4D3B-8E31-A8C2C199AA21}" srcOrd="2" destOrd="0" presId="urn:microsoft.com/office/officeart/2005/8/layout/vList4"/>
    <dgm:cxn modelId="{6004753F-E715-4671-AE7D-71B21EEA3781}" type="presParOf" srcId="{6499664A-8182-4D3B-8E31-A8C2C199AA21}" destId="{069343C4-D500-456D-B114-849B5DE17D81}" srcOrd="0" destOrd="0" presId="urn:microsoft.com/office/officeart/2005/8/layout/vList4"/>
    <dgm:cxn modelId="{721F9260-2389-4875-BD41-3E2C4E234B41}" type="presParOf" srcId="{6499664A-8182-4D3B-8E31-A8C2C199AA21}" destId="{1830B568-418F-40EC-BA12-CFD07EA6B72D}" srcOrd="1" destOrd="0" presId="urn:microsoft.com/office/officeart/2005/8/layout/vList4"/>
    <dgm:cxn modelId="{AEF13C11-0FAD-4592-978B-5750A7B75655}" type="presParOf" srcId="{6499664A-8182-4D3B-8E31-A8C2C199AA21}" destId="{81BCFA9D-9ABD-4F65-AE86-0D7086EBFA91}" srcOrd="2" destOrd="0" presId="urn:microsoft.com/office/officeart/2005/8/layout/vList4"/>
    <dgm:cxn modelId="{2122BDC8-5DE3-42AB-ACB1-83C5214410F0}" type="presParOf" srcId="{00EC10AA-7180-4C4C-A225-3C663CCE7285}" destId="{2EAE7324-4E31-4329-8FF9-977DA10735A2}" srcOrd="3" destOrd="0" presId="urn:microsoft.com/office/officeart/2005/8/layout/vList4"/>
    <dgm:cxn modelId="{C368F478-DEC7-4957-B266-C1335DB98765}" type="presParOf" srcId="{00EC10AA-7180-4C4C-A225-3C663CCE7285}" destId="{41D62939-7153-41DC-A347-B8023425C546}" srcOrd="4" destOrd="0" presId="urn:microsoft.com/office/officeart/2005/8/layout/vList4"/>
    <dgm:cxn modelId="{0A601836-FF49-4C15-B316-649FE7B0617D}" type="presParOf" srcId="{41D62939-7153-41DC-A347-B8023425C546}" destId="{DEDBDAE4-917E-48A6-8E5F-357461E0FCDB}" srcOrd="0" destOrd="0" presId="urn:microsoft.com/office/officeart/2005/8/layout/vList4"/>
    <dgm:cxn modelId="{7B4FF403-5189-4ABE-ABF7-DB53FEE878A4}" type="presParOf" srcId="{41D62939-7153-41DC-A347-B8023425C546}" destId="{B0231B4F-BA24-4085-8A0E-B419ABA78315}" srcOrd="1" destOrd="0" presId="urn:microsoft.com/office/officeart/2005/8/layout/vList4"/>
    <dgm:cxn modelId="{EE072F11-C3C6-4A42-9F3E-3C936CBC6C8E}" type="presParOf" srcId="{41D62939-7153-41DC-A347-B8023425C546}" destId="{64475EB6-E486-4843-9D2C-FFE79E83F3F4}" srcOrd="2" destOrd="0" presId="urn:microsoft.com/office/officeart/2005/8/layout/vList4"/>
    <dgm:cxn modelId="{F18223A0-5694-4F47-894E-1AB1EA91F5FE}" type="presParOf" srcId="{00EC10AA-7180-4C4C-A225-3C663CCE7285}" destId="{D53F830F-01C5-4FAE-B1D9-8253988D4521}" srcOrd="5" destOrd="0" presId="urn:microsoft.com/office/officeart/2005/8/layout/vList4"/>
    <dgm:cxn modelId="{6D6ED1D9-5F03-4A4D-A941-DF9D48B32698}" type="presParOf" srcId="{00EC10AA-7180-4C4C-A225-3C663CCE7285}" destId="{BD2DA22A-AAF6-4E3E-B3E1-CEDCCF3EC080}" srcOrd="6" destOrd="0" presId="urn:microsoft.com/office/officeart/2005/8/layout/vList4"/>
    <dgm:cxn modelId="{9F95A882-57DF-43AD-A046-A20450335530}" type="presParOf" srcId="{BD2DA22A-AAF6-4E3E-B3E1-CEDCCF3EC080}" destId="{5565209B-8910-4F6B-BC46-BEBE282841E5}" srcOrd="0" destOrd="0" presId="urn:microsoft.com/office/officeart/2005/8/layout/vList4"/>
    <dgm:cxn modelId="{9605954A-0A6D-4110-B8B5-0192AA792F84}" type="presParOf" srcId="{BD2DA22A-AAF6-4E3E-B3E1-CEDCCF3EC080}" destId="{B6EA661C-B417-4FD8-8935-65D6CE85E8AE}" srcOrd="1" destOrd="0" presId="urn:microsoft.com/office/officeart/2005/8/layout/vList4"/>
    <dgm:cxn modelId="{EF1E3A7E-AFBF-43B0-AD0C-0E4231A1FD72}" type="presParOf" srcId="{BD2DA22A-AAF6-4E3E-B3E1-CEDCCF3EC080}" destId="{5CD2C613-59A3-4B25-BE5E-81D739EEF2D3}"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A1024FA-18A2-4F08-B4F1-525D1B00A8A9}" type="doc">
      <dgm:prSet loTypeId="urn:microsoft.com/office/officeart/2008/layout/HorizontalMultiLevelHierarchy" loCatId="hierarchy" qsTypeId="urn:microsoft.com/office/officeart/2005/8/quickstyle/simple1" qsCatId="simple" csTypeId="urn:microsoft.com/office/officeart/2005/8/colors/colorful5" csCatId="colorful" phldr="1"/>
      <dgm:spPr/>
      <dgm:t>
        <a:bodyPr/>
        <a:lstStyle/>
        <a:p>
          <a:endParaRPr lang="ru-RU"/>
        </a:p>
      </dgm:t>
    </dgm:pt>
    <dgm:pt modelId="{558369A6-315C-4F73-B5C8-242DA8B164D9}">
      <dgm:prSet phldrT="[Текст]" custT="1"/>
      <dgm:spPr/>
      <dgm:t>
        <a:bodyPr/>
        <a:lstStyle/>
        <a:p>
          <a:pPr algn="ctr"/>
          <a:r>
            <a:rPr lang="en-US" sz="2000" b="1" dirty="0" err="1" smtClean="0">
              <a:solidFill>
                <a:schemeClr val="tx1"/>
              </a:solidFill>
              <a:latin typeface="Times New Roman" pitchFamily="18" charset="0"/>
              <a:cs typeface="Times New Roman" pitchFamily="18" charset="0"/>
            </a:rPr>
            <a:t>Informativlik</a:t>
          </a:r>
          <a:endParaRPr lang="en-US" sz="2000" b="1" dirty="0" smtClean="0">
            <a:solidFill>
              <a:schemeClr val="tx1"/>
            </a:solidFill>
            <a:latin typeface="Times New Roman" pitchFamily="18" charset="0"/>
            <a:cs typeface="Times New Roman" pitchFamily="18" charset="0"/>
          </a:endParaRPr>
        </a:p>
        <a:p>
          <a:pPr algn="ctr"/>
          <a:r>
            <a:rPr lang="en-US" sz="2000" b="1" dirty="0" err="1" smtClean="0">
              <a:solidFill>
                <a:schemeClr val="tx1"/>
              </a:solidFill>
              <a:latin typeface="Times New Roman" pitchFamily="18" charset="0"/>
              <a:cs typeface="Times New Roman" pitchFamily="18" charset="0"/>
            </a:rPr>
            <a:t>ning</a:t>
          </a:r>
          <a:endParaRPr lang="en-US" sz="2000" b="1" dirty="0">
            <a:solidFill>
              <a:schemeClr val="tx1"/>
            </a:solidFill>
            <a:latin typeface="Times New Roman" pitchFamily="18" charset="0"/>
            <a:cs typeface="Times New Roman" pitchFamily="18" charset="0"/>
          </a:endParaRPr>
        </a:p>
        <a:p>
          <a:pPr algn="ct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mazmunini</a:t>
          </a: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quyidagilar</a:t>
          </a:r>
          <a:endParaRPr lang="en-US" sz="2000" b="1" dirty="0">
            <a:solidFill>
              <a:schemeClr val="tx1"/>
            </a:solidFill>
            <a:latin typeface="Times New Roman" pitchFamily="18" charset="0"/>
            <a:cs typeface="Times New Roman" pitchFamily="18" charset="0"/>
          </a:endParaRPr>
        </a:p>
        <a:p>
          <a:pPr algn="ct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tavsiflaydi</a:t>
          </a:r>
          <a:endParaRPr lang="ru-RU" sz="2000" b="1" dirty="0">
            <a:solidFill>
              <a:schemeClr val="tx1"/>
            </a:solidFill>
            <a:latin typeface="Times New Roman" pitchFamily="18" charset="0"/>
            <a:cs typeface="Times New Roman" pitchFamily="18" charset="0"/>
          </a:endParaRPr>
        </a:p>
      </dgm:t>
    </dgm:pt>
    <dgm:pt modelId="{926AF807-5223-4C8E-BFBE-84B2909A7E7A}" type="parTrans" cxnId="{2DD1A4AE-39C4-4FE6-8A18-AC2A4AE4E6CE}">
      <dgm:prSet/>
      <dgm:spPr/>
      <dgm:t>
        <a:bodyPr/>
        <a:lstStyle/>
        <a:p>
          <a:endParaRPr lang="ru-RU"/>
        </a:p>
      </dgm:t>
    </dgm:pt>
    <dgm:pt modelId="{5DE3DFCF-8D51-4976-849C-CC21CA60D1A3}" type="sibTrans" cxnId="{2DD1A4AE-39C4-4FE6-8A18-AC2A4AE4E6CE}">
      <dgm:prSet/>
      <dgm:spPr/>
      <dgm:t>
        <a:bodyPr/>
        <a:lstStyle/>
        <a:p>
          <a:endParaRPr lang="ru-RU"/>
        </a:p>
      </dgm:t>
    </dgm:pt>
    <dgm:pt modelId="{3E413A4E-5293-4C2D-9859-CC65C8CEFCE1}">
      <dgm:prSet phldrT="[Текст]" custT="1"/>
      <dgm:spPr/>
      <dgm:t>
        <a:bodyPr/>
        <a:lstStyle/>
        <a:p>
          <a:pPr algn="l"/>
          <a:r>
            <a:rPr lang="en-US" sz="2000" b="1" dirty="0">
              <a:solidFill>
                <a:schemeClr val="tx1"/>
              </a:solidFill>
              <a:latin typeface="Times New Roman" panose="02020603050405020304" pitchFamily="18" charset="0"/>
              <a:cs typeface="Times New Roman" panose="02020603050405020304" pitchFamily="18" charset="0"/>
            </a:rPr>
            <a:t>1) </a:t>
          </a:r>
          <a:r>
            <a:rPr lang="en-US" sz="2000" b="1" dirty="0" err="1">
              <a:solidFill>
                <a:schemeClr val="tx1"/>
              </a:solidFill>
              <a:latin typeface="Times New Roman" panose="02020603050405020304" pitchFamily="18" charset="0"/>
              <a:cs typeface="Times New Roman" panose="02020603050405020304" pitchFamily="18" charset="0"/>
            </a:rPr>
            <a:t>yoritilayotgan</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masalalarning</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muammoliligi</a:t>
          </a:r>
          <a:r>
            <a:rPr lang="en-US" sz="2000" b="1" dirty="0">
              <a:solidFill>
                <a:schemeClr val="tx1"/>
              </a:solidFill>
              <a:latin typeface="Times New Roman" panose="02020603050405020304" pitchFamily="18" charset="0"/>
              <a:cs typeface="Times New Roman" panose="02020603050405020304" pitchFamily="18" charset="0"/>
            </a:rPr>
            <a:t>; </a:t>
          </a:r>
          <a:endParaRPr lang="ru-RU" sz="2000" b="1" dirty="0">
            <a:solidFill>
              <a:schemeClr val="tx1"/>
            </a:solidFill>
            <a:latin typeface="Times New Roman" panose="02020603050405020304" pitchFamily="18" charset="0"/>
            <a:cs typeface="Times New Roman" panose="02020603050405020304" pitchFamily="18" charset="0"/>
          </a:endParaRPr>
        </a:p>
      </dgm:t>
    </dgm:pt>
    <dgm:pt modelId="{A679B765-494B-4FEE-899A-252D0EDFFC22}" type="parTrans" cxnId="{CAB206D1-A1BB-4717-88E8-BD0468DC3499}">
      <dgm:prSet custT="1"/>
      <dgm:spPr/>
      <dgm:t>
        <a:bodyPr/>
        <a:lstStyle/>
        <a:p>
          <a:endParaRPr lang="ru-RU" sz="2000">
            <a:latin typeface="Times New Roman" panose="02020603050405020304" pitchFamily="18" charset="0"/>
            <a:cs typeface="Times New Roman" panose="02020603050405020304" pitchFamily="18" charset="0"/>
          </a:endParaRPr>
        </a:p>
      </dgm:t>
    </dgm:pt>
    <dgm:pt modelId="{0DAA4DEC-F029-4A20-BE93-1DA65A0F06C5}" type="sibTrans" cxnId="{CAB206D1-A1BB-4717-88E8-BD0468DC3499}">
      <dgm:prSet/>
      <dgm:spPr/>
      <dgm:t>
        <a:bodyPr/>
        <a:lstStyle/>
        <a:p>
          <a:endParaRPr lang="ru-RU"/>
        </a:p>
      </dgm:t>
    </dgm:pt>
    <dgm:pt modelId="{7CCAF283-FAC5-4C49-A631-8CD862E68E83}">
      <dgm:prSet phldrT="[Текст]" custT="1"/>
      <dgm:spPr/>
      <dgm:t>
        <a:bodyPr/>
        <a:lstStyle/>
        <a:p>
          <a:pPr algn="just"/>
          <a:r>
            <a:rPr lang="en-US" sz="2000" b="1" dirty="0">
              <a:solidFill>
                <a:schemeClr val="tx1"/>
              </a:solidFill>
              <a:latin typeface="Times New Roman" panose="02020603050405020304" pitchFamily="18" charset="0"/>
              <a:cs typeface="Times New Roman" panose="02020603050405020304" pitchFamily="18" charset="0"/>
            </a:rPr>
            <a:t>2) </a:t>
          </a:r>
          <a:r>
            <a:rPr lang="en-US" sz="2000" b="1" dirty="0" err="1">
              <a:solidFill>
                <a:schemeClr val="tx1"/>
              </a:solidFill>
              <a:latin typeface="Times New Roman" panose="02020603050405020304" pitchFamily="18" charset="0"/>
              <a:cs typeface="Times New Roman" panose="02020603050405020304" pitchFamily="18" charset="0"/>
            </a:rPr>
            <a:t>o’rganilayotgan</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ob</a:t>
          </a:r>
          <a:r>
            <a:rPr lang="en-US" sz="2000" b="1" dirty="0">
              <a:solidFill>
                <a:schemeClr val="tx1"/>
              </a:solidFill>
              <a:latin typeface="Times New Roman" panose="02020603050405020304" pitchFamily="18" charset="0"/>
              <a:cs typeface="Times New Roman" panose="02020603050405020304" pitchFamily="18" charset="0"/>
            </a:rPr>
            <a:t>'</a:t>
          </a:r>
          <a:r>
            <a:rPr lang="ru-RU" sz="2000" b="1" dirty="0">
              <a:solidFill>
                <a:schemeClr val="tx1"/>
              </a:solidFill>
              <a:latin typeface="Times New Roman" panose="02020603050405020304" pitchFamily="18" charset="0"/>
              <a:cs typeface="Times New Roman" panose="02020603050405020304" pitchFamily="18" charset="0"/>
            </a:rPr>
            <a:t>е</a:t>
          </a:r>
          <a:r>
            <a:rPr lang="en-US" sz="2000" b="1" dirty="0" err="1">
              <a:solidFill>
                <a:schemeClr val="tx1"/>
              </a:solidFill>
              <a:latin typeface="Times New Roman" panose="02020603050405020304" pitchFamily="18" charset="0"/>
              <a:cs typeface="Times New Roman" panose="02020603050405020304" pitchFamily="18" charset="0"/>
            </a:rPr>
            <a:t>ktning</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xossalari</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aloqalari</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va</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munosabatlarini</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aniq</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aks</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ettiruvchi</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bilimning</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muhimligi</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va</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o’ziga</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xosligi</a:t>
          </a:r>
          <a:r>
            <a:rPr lang="en-US" sz="2000" b="1" dirty="0">
              <a:solidFill>
                <a:schemeClr val="tx1"/>
              </a:solidFill>
              <a:latin typeface="Times New Roman" panose="02020603050405020304" pitchFamily="18" charset="0"/>
              <a:cs typeface="Times New Roman" panose="02020603050405020304" pitchFamily="18" charset="0"/>
            </a:rPr>
            <a:t>; </a:t>
          </a:r>
          <a:endParaRPr lang="ru-RU" sz="2000" b="1" dirty="0">
            <a:solidFill>
              <a:schemeClr val="tx1"/>
            </a:solidFill>
            <a:latin typeface="Times New Roman" panose="02020603050405020304" pitchFamily="18" charset="0"/>
            <a:cs typeface="Times New Roman" panose="02020603050405020304" pitchFamily="18" charset="0"/>
          </a:endParaRPr>
        </a:p>
      </dgm:t>
    </dgm:pt>
    <dgm:pt modelId="{0C4F9301-E564-4F9C-98E6-ADC46B9CC770}" type="parTrans" cxnId="{A86BA386-3D14-48BA-80DB-555121DA4A4D}">
      <dgm:prSet custT="1"/>
      <dgm:spPr/>
      <dgm:t>
        <a:bodyPr/>
        <a:lstStyle/>
        <a:p>
          <a:endParaRPr lang="ru-RU" sz="2000">
            <a:latin typeface="Times New Roman" panose="02020603050405020304" pitchFamily="18" charset="0"/>
            <a:cs typeface="Times New Roman" panose="02020603050405020304" pitchFamily="18" charset="0"/>
          </a:endParaRPr>
        </a:p>
      </dgm:t>
    </dgm:pt>
    <dgm:pt modelId="{C29B2FC2-96FA-42A3-B14E-F52537D8DE0A}" type="sibTrans" cxnId="{A86BA386-3D14-48BA-80DB-555121DA4A4D}">
      <dgm:prSet/>
      <dgm:spPr/>
      <dgm:t>
        <a:bodyPr/>
        <a:lstStyle/>
        <a:p>
          <a:endParaRPr lang="ru-RU"/>
        </a:p>
      </dgm:t>
    </dgm:pt>
    <dgm:pt modelId="{BF89BF4E-93DD-45EF-A749-3C0A6FEEF45D}">
      <dgm:prSet phldrT="[Текст]" custT="1"/>
      <dgm:spPr/>
      <dgm:t>
        <a:bodyPr/>
        <a:lstStyle/>
        <a:p>
          <a:pPr algn="l"/>
          <a:r>
            <a:rPr lang="en-US" sz="2000" b="1" dirty="0">
              <a:solidFill>
                <a:schemeClr val="tx1"/>
              </a:solidFill>
              <a:latin typeface="Times New Roman" panose="02020603050405020304" pitchFamily="18" charset="0"/>
              <a:cs typeface="Times New Roman" panose="02020603050405020304" pitchFamily="18" charset="0"/>
            </a:rPr>
            <a:t>3) </a:t>
          </a:r>
          <a:r>
            <a:rPr lang="en-US" sz="2000" b="1" dirty="0" err="1">
              <a:solidFill>
                <a:schemeClr val="tx1"/>
              </a:solidFill>
              <a:latin typeface="Times New Roman" panose="02020603050405020304" pitchFamily="18" charset="0"/>
              <a:cs typeface="Times New Roman" panose="02020603050405020304" pitchFamily="18" charset="0"/>
            </a:rPr>
            <a:t>axborotning</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yangiligi</a:t>
          </a:r>
          <a:r>
            <a:rPr lang="en-US" sz="2000" b="1" dirty="0">
              <a:solidFill>
                <a:schemeClr val="tx1"/>
              </a:solidFill>
              <a:latin typeface="Times New Roman" panose="02020603050405020304" pitchFamily="18" charset="0"/>
              <a:cs typeface="Times New Roman" panose="02020603050405020304" pitchFamily="18" charset="0"/>
            </a:rPr>
            <a:t>, agar u </a:t>
          </a:r>
          <a:r>
            <a:rPr lang="en-US" sz="2000" b="1" dirty="0" err="1">
              <a:solidFill>
                <a:schemeClr val="tx1"/>
              </a:solidFill>
              <a:latin typeface="Times New Roman" panose="02020603050405020304" pitchFamily="18" charset="0"/>
              <a:cs typeface="Times New Roman" panose="02020603050405020304" pitchFamily="18" charset="0"/>
            </a:rPr>
            <a:t>amalda</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ijtimoiy</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ahamiyatga</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ega</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va</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o’zlashtirilganidan</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so’ng</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foydalanuvchining</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munosabatini</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o’zgartirishi</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mumkin</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bo’lsa</a:t>
          </a:r>
          <a:r>
            <a:rPr lang="en-US" sz="2000" b="1" dirty="0">
              <a:solidFill>
                <a:schemeClr val="tx1"/>
              </a:solidFill>
              <a:latin typeface="Times New Roman" panose="02020603050405020304" pitchFamily="18" charset="0"/>
              <a:cs typeface="Times New Roman" panose="02020603050405020304" pitchFamily="18" charset="0"/>
            </a:rPr>
            <a:t>;</a:t>
          </a:r>
          <a:endParaRPr lang="ru-RU" sz="2000" b="1" dirty="0">
            <a:solidFill>
              <a:schemeClr val="tx1"/>
            </a:solidFill>
            <a:latin typeface="Times New Roman" panose="02020603050405020304" pitchFamily="18" charset="0"/>
            <a:cs typeface="Times New Roman" panose="02020603050405020304" pitchFamily="18" charset="0"/>
          </a:endParaRPr>
        </a:p>
      </dgm:t>
    </dgm:pt>
    <dgm:pt modelId="{6F67CAEC-216E-4F83-A443-03A46E12713B}" type="parTrans" cxnId="{1E72AA5A-3A8E-491A-A10D-5FDFC353FD02}">
      <dgm:prSet custT="1"/>
      <dgm:spPr/>
      <dgm:t>
        <a:bodyPr/>
        <a:lstStyle/>
        <a:p>
          <a:endParaRPr lang="ru-RU" sz="2000">
            <a:latin typeface="Times New Roman" panose="02020603050405020304" pitchFamily="18" charset="0"/>
            <a:cs typeface="Times New Roman" panose="02020603050405020304" pitchFamily="18" charset="0"/>
          </a:endParaRPr>
        </a:p>
      </dgm:t>
    </dgm:pt>
    <dgm:pt modelId="{75814904-810B-47E8-B147-7AEB40E4C336}" type="sibTrans" cxnId="{1E72AA5A-3A8E-491A-A10D-5FDFC353FD02}">
      <dgm:prSet/>
      <dgm:spPr/>
      <dgm:t>
        <a:bodyPr/>
        <a:lstStyle/>
        <a:p>
          <a:endParaRPr lang="ru-RU"/>
        </a:p>
      </dgm:t>
    </dgm:pt>
    <dgm:pt modelId="{9D894FA1-D8BA-4EB1-A9DA-CAEC3043EED8}">
      <dgm:prSet phldrT="[Текст]" custT="1"/>
      <dgm:spPr/>
      <dgm:t>
        <a:bodyPr/>
        <a:lstStyle/>
        <a:p>
          <a:pPr algn="l"/>
          <a:r>
            <a:rPr lang="en-US" sz="2000" b="1" dirty="0">
              <a:solidFill>
                <a:schemeClr val="tx1"/>
              </a:solidFill>
              <a:latin typeface="Times New Roman" pitchFamily="18" charset="0"/>
              <a:cs typeface="Times New Roman" pitchFamily="18" charset="0"/>
            </a:rPr>
            <a:t> 4) </a:t>
          </a:r>
          <a:r>
            <a:rPr lang="en-US" sz="2000" b="1" dirty="0" err="1">
              <a:solidFill>
                <a:schemeClr val="tx1"/>
              </a:solidFill>
              <a:latin typeface="Times New Roman" pitchFamily="18" charset="0"/>
              <a:cs typeface="Times New Roman" pitchFamily="18" charset="0"/>
            </a:rPr>
            <a:t>axborotdan</a:t>
          </a: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faoliyat</a:t>
          </a: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jarayonida</a:t>
          </a: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foydalanayotgan</a:t>
          </a:r>
          <a:r>
            <a:rPr lang="en-US" sz="2000" b="1" dirty="0">
              <a:solidFill>
                <a:schemeClr val="tx1"/>
              </a:solidFill>
              <a:latin typeface="Times New Roman" pitchFamily="18" charset="0"/>
              <a:cs typeface="Times New Roman" pitchFamily="18" charset="0"/>
            </a:rPr>
            <a:t> sub'</a:t>
          </a:r>
          <a:r>
            <a:rPr lang="ru-RU" sz="2000" b="1" dirty="0">
              <a:solidFill>
                <a:schemeClr val="tx1"/>
              </a:solidFill>
              <a:latin typeface="Times New Roman" pitchFamily="18" charset="0"/>
              <a:cs typeface="Times New Roman" pitchFamily="18" charset="0"/>
            </a:rPr>
            <a:t>е</a:t>
          </a:r>
          <a:r>
            <a:rPr lang="en-US" sz="2000" b="1" dirty="0" err="1">
              <a:solidFill>
                <a:schemeClr val="tx1"/>
              </a:solidFill>
              <a:latin typeface="Times New Roman" pitchFamily="18" charset="0"/>
              <a:cs typeface="Times New Roman" pitchFamily="18" charset="0"/>
            </a:rPr>
            <a:t>kt</a:t>
          </a: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maqsadlari</a:t>
          </a: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va</a:t>
          </a: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vazifalariga</a:t>
          </a: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muvofiqligi</a:t>
          </a:r>
          <a:r>
            <a:rPr lang="en-US" sz="2000" b="1" dirty="0">
              <a:solidFill>
                <a:schemeClr val="tx1"/>
              </a:solidFill>
              <a:latin typeface="Times New Roman" pitchFamily="18" charset="0"/>
              <a:cs typeface="Times New Roman" pitchFamily="18" charset="0"/>
            </a:rPr>
            <a:t>;</a:t>
          </a:r>
          <a:endParaRPr lang="ru-RU" sz="2000" b="1" dirty="0">
            <a:solidFill>
              <a:schemeClr val="tx1"/>
            </a:solidFill>
            <a:latin typeface="Times New Roman" pitchFamily="18" charset="0"/>
            <a:cs typeface="Times New Roman" pitchFamily="18" charset="0"/>
          </a:endParaRPr>
        </a:p>
      </dgm:t>
    </dgm:pt>
    <dgm:pt modelId="{EEC55EE9-5674-4BFC-AF2F-F69BAAE8E6A0}" type="parTrans" cxnId="{B1AD9A64-DFE4-4DBC-A363-E1E7EEF7A780}">
      <dgm:prSet custT="1"/>
      <dgm:spPr/>
      <dgm:t>
        <a:bodyPr/>
        <a:lstStyle/>
        <a:p>
          <a:endParaRPr lang="ru-RU" sz="2000">
            <a:latin typeface="Times New Roman" panose="02020603050405020304" pitchFamily="18" charset="0"/>
            <a:cs typeface="Times New Roman" panose="02020603050405020304" pitchFamily="18" charset="0"/>
          </a:endParaRPr>
        </a:p>
      </dgm:t>
    </dgm:pt>
    <dgm:pt modelId="{10E9D5CF-A368-446E-8757-1004BD3D0CAA}" type="sibTrans" cxnId="{B1AD9A64-DFE4-4DBC-A363-E1E7EEF7A780}">
      <dgm:prSet/>
      <dgm:spPr/>
      <dgm:t>
        <a:bodyPr/>
        <a:lstStyle/>
        <a:p>
          <a:endParaRPr lang="ru-RU"/>
        </a:p>
      </dgm:t>
    </dgm:pt>
    <dgm:pt modelId="{DBB7CA09-6507-4302-8575-D1F7AC67D38A}">
      <dgm:prSet phldrT="[Текст]" custT="1"/>
      <dgm:spPr/>
      <dgm:t>
        <a:bodyPr/>
        <a:lstStyle/>
        <a:p>
          <a:pPr algn="l"/>
          <a:r>
            <a:rPr lang="en-US" sz="2000" b="1" dirty="0">
              <a:solidFill>
                <a:schemeClr val="tx1"/>
              </a:solidFill>
              <a:latin typeface="Times New Roman" pitchFamily="18" charset="0"/>
              <a:cs typeface="Times New Roman" pitchFamily="18" charset="0"/>
            </a:rPr>
            <a:t> 5) </a:t>
          </a:r>
          <a:r>
            <a:rPr lang="en-US" sz="2000" b="1" dirty="0" err="1">
              <a:solidFill>
                <a:schemeClr val="tx1"/>
              </a:solidFill>
              <a:latin typeface="Times New Roman" pitchFamily="18" charset="0"/>
              <a:cs typeface="Times New Roman" pitchFamily="18" charset="0"/>
            </a:rPr>
            <a:t>bilimning</a:t>
          </a: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tushuntiruvchi</a:t>
          </a: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bashorat</a:t>
          </a: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qiluvchi</a:t>
          </a: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va</a:t>
          </a: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uyushtiruvchi</a:t>
          </a: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kuchi</a:t>
          </a:r>
          <a:r>
            <a:rPr lang="en-US" sz="2000" b="1" dirty="0">
              <a:solidFill>
                <a:schemeClr val="tx1"/>
              </a:solidFill>
              <a:latin typeface="Times New Roman" pitchFamily="18" charset="0"/>
              <a:cs typeface="Times New Roman" pitchFamily="18" charset="0"/>
            </a:rPr>
            <a:t>;</a:t>
          </a:r>
          <a:endParaRPr lang="ru-RU" sz="2000" b="1" dirty="0">
            <a:solidFill>
              <a:schemeClr val="tx1"/>
            </a:solidFill>
            <a:latin typeface="Times New Roman" pitchFamily="18" charset="0"/>
            <a:cs typeface="Times New Roman" pitchFamily="18" charset="0"/>
          </a:endParaRPr>
        </a:p>
      </dgm:t>
    </dgm:pt>
    <dgm:pt modelId="{F8EC7071-1207-420F-A65F-F6A68634180D}" type="parTrans" cxnId="{0CE83381-329A-4BFD-8A30-391988F81F03}">
      <dgm:prSet custT="1"/>
      <dgm:spPr/>
      <dgm:t>
        <a:bodyPr/>
        <a:lstStyle/>
        <a:p>
          <a:endParaRPr lang="ru-RU" sz="2000">
            <a:latin typeface="Times New Roman" panose="02020603050405020304" pitchFamily="18" charset="0"/>
            <a:cs typeface="Times New Roman" panose="02020603050405020304" pitchFamily="18" charset="0"/>
          </a:endParaRPr>
        </a:p>
      </dgm:t>
    </dgm:pt>
    <dgm:pt modelId="{66D26F4B-4A61-4375-A658-309FEC5C72D0}" type="sibTrans" cxnId="{0CE83381-329A-4BFD-8A30-391988F81F03}">
      <dgm:prSet/>
      <dgm:spPr/>
      <dgm:t>
        <a:bodyPr/>
        <a:lstStyle/>
        <a:p>
          <a:endParaRPr lang="ru-RU"/>
        </a:p>
      </dgm:t>
    </dgm:pt>
    <dgm:pt modelId="{04247EDB-4E1C-4D16-B479-95B3FB38BC6F}">
      <dgm:prSet phldrT="[Текст]" custT="1"/>
      <dgm:spPr/>
      <dgm:t>
        <a:bodyPr/>
        <a:lstStyle/>
        <a:p>
          <a:pPr algn="l"/>
          <a:r>
            <a:rPr lang="en-US" sz="2000" b="1" dirty="0">
              <a:solidFill>
                <a:schemeClr val="tx1"/>
              </a:solidFill>
              <a:latin typeface="Times New Roman" pitchFamily="18" charset="0"/>
              <a:cs typeface="Times New Roman" pitchFamily="18" charset="0"/>
            </a:rPr>
            <a:t> 6) </a:t>
          </a:r>
          <a:r>
            <a:rPr lang="en-US" sz="2000" b="1" dirty="0" err="1">
              <a:solidFill>
                <a:schemeClr val="tx1"/>
              </a:solidFill>
              <a:latin typeface="Times New Roman" pitchFamily="18" charset="0"/>
              <a:cs typeface="Times New Roman" pitchFamily="18" charset="0"/>
            </a:rPr>
            <a:t>bilim</a:t>
          </a: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mazmuni</a:t>
          </a: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mantiqiy-gnos</a:t>
          </a:r>
          <a:r>
            <a:rPr lang="ru-RU" sz="2000" b="1" dirty="0">
              <a:solidFill>
                <a:schemeClr val="tx1"/>
              </a:solidFill>
              <a:latin typeface="Times New Roman" pitchFamily="18" charset="0"/>
              <a:cs typeface="Times New Roman" pitchFamily="18" charset="0"/>
            </a:rPr>
            <a:t>е</a:t>
          </a:r>
          <a:r>
            <a:rPr lang="en-US" sz="2000" b="1" dirty="0" err="1">
              <a:solidFill>
                <a:schemeClr val="tx1"/>
              </a:solidFill>
              <a:latin typeface="Times New Roman" pitchFamily="18" charset="0"/>
              <a:cs typeface="Times New Roman" pitchFamily="18" charset="0"/>
            </a:rPr>
            <a:t>ologik</a:t>
          </a: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o’zagining</a:t>
          </a: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xususiyati</a:t>
          </a: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sifatidagi</a:t>
          </a: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bilimning</a:t>
          </a: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invariantligi</a:t>
          </a:r>
          <a:r>
            <a:rPr lang="en-US" sz="2000" b="1" dirty="0">
              <a:solidFill>
                <a:schemeClr val="tx1"/>
              </a:solidFill>
              <a:latin typeface="Times New Roman" pitchFamily="18" charset="0"/>
              <a:cs typeface="Times New Roman" pitchFamily="18" charset="0"/>
            </a:rPr>
            <a:t>; </a:t>
          </a:r>
          <a:endParaRPr lang="ru-RU" sz="2000" b="1" dirty="0">
            <a:solidFill>
              <a:schemeClr val="tx1"/>
            </a:solidFill>
            <a:latin typeface="Times New Roman" pitchFamily="18" charset="0"/>
            <a:cs typeface="Times New Roman" pitchFamily="18" charset="0"/>
          </a:endParaRPr>
        </a:p>
      </dgm:t>
    </dgm:pt>
    <dgm:pt modelId="{BDE25CF4-2ED7-4530-B74D-80F554775AB3}" type="parTrans" cxnId="{AC35E989-4499-4F5F-8A10-7C64DBFBF4EF}">
      <dgm:prSet custT="1"/>
      <dgm:spPr/>
      <dgm:t>
        <a:bodyPr/>
        <a:lstStyle/>
        <a:p>
          <a:endParaRPr lang="ru-RU" sz="2000">
            <a:latin typeface="Times New Roman" panose="02020603050405020304" pitchFamily="18" charset="0"/>
            <a:cs typeface="Times New Roman" panose="02020603050405020304" pitchFamily="18" charset="0"/>
          </a:endParaRPr>
        </a:p>
      </dgm:t>
    </dgm:pt>
    <dgm:pt modelId="{0CE4F2E7-11C7-4226-B22F-636CFE6A4DCF}" type="sibTrans" cxnId="{AC35E989-4499-4F5F-8A10-7C64DBFBF4EF}">
      <dgm:prSet/>
      <dgm:spPr/>
      <dgm:t>
        <a:bodyPr/>
        <a:lstStyle/>
        <a:p>
          <a:endParaRPr lang="ru-RU"/>
        </a:p>
      </dgm:t>
    </dgm:pt>
    <dgm:pt modelId="{CC896FBD-5CD9-4AA8-8A66-5028D4D7224D}">
      <dgm:prSet phldrT="[Текст]" custT="1"/>
      <dgm:spPr/>
      <dgm:t>
        <a:bodyPr/>
        <a:lstStyle/>
        <a:p>
          <a:pPr algn="l"/>
          <a:r>
            <a:rPr lang="ru-RU" sz="2000" b="1" dirty="0" smtClean="0">
              <a:solidFill>
                <a:schemeClr val="tx1"/>
              </a:solidFill>
              <a:latin typeface="Times New Roman" pitchFamily="18" charset="0"/>
              <a:cs typeface="Times New Roman" pitchFamily="18" charset="0"/>
            </a:rPr>
            <a:t>  </a:t>
          </a:r>
          <a:r>
            <a:rPr lang="en-US" sz="2000" b="1" dirty="0" smtClean="0">
              <a:solidFill>
                <a:schemeClr val="tx1"/>
              </a:solidFill>
              <a:latin typeface="Times New Roman" pitchFamily="18" charset="0"/>
              <a:cs typeface="Times New Roman" pitchFamily="18" charset="0"/>
            </a:rPr>
            <a:t>7</a:t>
          </a: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bilimning</a:t>
          </a: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nomuayyanlik</a:t>
          </a:r>
          <a:r>
            <a:rPr lang="en-US" sz="2000" b="1" dirty="0">
              <a:solidFill>
                <a:schemeClr val="tx1"/>
              </a:solidFill>
              <a:latin typeface="Times New Roman" pitchFamily="18" charset="0"/>
              <a:cs typeface="Times New Roman" pitchFamily="18" charset="0"/>
            </a:rPr>
            <a:t> </a:t>
          </a:r>
          <a:r>
            <a:rPr lang="en-US" sz="2000" b="1" dirty="0" err="1">
              <a:solidFill>
                <a:schemeClr val="tx1"/>
              </a:solidFill>
              <a:latin typeface="Times New Roman" pitchFamily="18" charset="0"/>
              <a:cs typeface="Times New Roman" pitchFamily="18" charset="0"/>
            </a:rPr>
            <a:t>darajasi</a:t>
          </a:r>
          <a:r>
            <a:rPr lang="en-US" sz="2000" b="1" dirty="0">
              <a:solidFill>
                <a:schemeClr val="tx1"/>
              </a:solidFill>
              <a:latin typeface="Times New Roman" pitchFamily="18" charset="0"/>
              <a:cs typeface="Times New Roman" pitchFamily="18" charset="0"/>
            </a:rPr>
            <a:t>.</a:t>
          </a:r>
          <a:endParaRPr lang="ru-RU" sz="2000" b="1" dirty="0">
            <a:solidFill>
              <a:schemeClr val="tx1"/>
            </a:solidFill>
            <a:latin typeface="Times New Roman" pitchFamily="18" charset="0"/>
            <a:cs typeface="Times New Roman" pitchFamily="18" charset="0"/>
          </a:endParaRPr>
        </a:p>
      </dgm:t>
    </dgm:pt>
    <dgm:pt modelId="{454F1D50-2ED6-48ED-9E39-6EE1F7C8EC6E}" type="parTrans" cxnId="{DE88ECF2-57D2-49BE-8253-B284949768C6}">
      <dgm:prSet custT="1"/>
      <dgm:spPr/>
      <dgm:t>
        <a:bodyPr/>
        <a:lstStyle/>
        <a:p>
          <a:endParaRPr lang="ru-RU" sz="2000">
            <a:latin typeface="Times New Roman" panose="02020603050405020304" pitchFamily="18" charset="0"/>
            <a:cs typeface="Times New Roman" panose="02020603050405020304" pitchFamily="18" charset="0"/>
          </a:endParaRPr>
        </a:p>
      </dgm:t>
    </dgm:pt>
    <dgm:pt modelId="{B0F55F96-7BE5-4258-B55C-EBEB3CCF8467}" type="sibTrans" cxnId="{DE88ECF2-57D2-49BE-8253-B284949768C6}">
      <dgm:prSet/>
      <dgm:spPr/>
      <dgm:t>
        <a:bodyPr/>
        <a:lstStyle/>
        <a:p>
          <a:endParaRPr lang="ru-RU"/>
        </a:p>
      </dgm:t>
    </dgm:pt>
    <dgm:pt modelId="{2BFD031F-0CBF-4805-B576-B42F0EF97B15}" type="pres">
      <dgm:prSet presAssocID="{5A1024FA-18A2-4F08-B4F1-525D1B00A8A9}" presName="Name0" presStyleCnt="0">
        <dgm:presLayoutVars>
          <dgm:chPref val="1"/>
          <dgm:dir/>
          <dgm:animOne val="branch"/>
          <dgm:animLvl val="lvl"/>
          <dgm:resizeHandles val="exact"/>
        </dgm:presLayoutVars>
      </dgm:prSet>
      <dgm:spPr/>
      <dgm:t>
        <a:bodyPr/>
        <a:lstStyle/>
        <a:p>
          <a:endParaRPr lang="ru-RU"/>
        </a:p>
      </dgm:t>
    </dgm:pt>
    <dgm:pt modelId="{0DD2583A-1655-4B33-A101-AF21D2502050}" type="pres">
      <dgm:prSet presAssocID="{558369A6-315C-4F73-B5C8-242DA8B164D9}" presName="root1" presStyleCnt="0"/>
      <dgm:spPr/>
    </dgm:pt>
    <dgm:pt modelId="{F7855351-3F29-4B8D-B93F-5C710BBC3EEC}" type="pres">
      <dgm:prSet presAssocID="{558369A6-315C-4F73-B5C8-242DA8B164D9}" presName="LevelOneTextNode" presStyleLbl="node0" presStyleIdx="0" presStyleCnt="1" custAng="5400000" custScaleX="335426" custScaleY="54674" custLinFactX="-66609" custLinFactNeighborX="-100000" custLinFactNeighborY="1191">
        <dgm:presLayoutVars>
          <dgm:chPref val="3"/>
        </dgm:presLayoutVars>
      </dgm:prSet>
      <dgm:spPr/>
      <dgm:t>
        <a:bodyPr/>
        <a:lstStyle/>
        <a:p>
          <a:endParaRPr lang="ru-RU"/>
        </a:p>
      </dgm:t>
    </dgm:pt>
    <dgm:pt modelId="{3F1D2C72-3606-4EBB-AD2A-DF882E49DA4C}" type="pres">
      <dgm:prSet presAssocID="{558369A6-315C-4F73-B5C8-242DA8B164D9}" presName="level2hierChild" presStyleCnt="0"/>
      <dgm:spPr/>
    </dgm:pt>
    <dgm:pt modelId="{8D33183E-AC43-4299-AF2A-33CA839CA10F}" type="pres">
      <dgm:prSet presAssocID="{A679B765-494B-4FEE-899A-252D0EDFFC22}" presName="conn2-1" presStyleLbl="parChTrans1D2" presStyleIdx="0" presStyleCnt="7"/>
      <dgm:spPr/>
      <dgm:t>
        <a:bodyPr/>
        <a:lstStyle/>
        <a:p>
          <a:endParaRPr lang="ru-RU"/>
        </a:p>
      </dgm:t>
    </dgm:pt>
    <dgm:pt modelId="{CC8861CD-5510-4D5F-AB98-B918341EFD14}" type="pres">
      <dgm:prSet presAssocID="{A679B765-494B-4FEE-899A-252D0EDFFC22}" presName="connTx" presStyleLbl="parChTrans1D2" presStyleIdx="0" presStyleCnt="7"/>
      <dgm:spPr/>
      <dgm:t>
        <a:bodyPr/>
        <a:lstStyle/>
        <a:p>
          <a:endParaRPr lang="ru-RU"/>
        </a:p>
      </dgm:t>
    </dgm:pt>
    <dgm:pt modelId="{0F16DB41-8EDC-4D00-8CFF-DF0A0E423CA3}" type="pres">
      <dgm:prSet presAssocID="{3E413A4E-5293-4C2D-9859-CC65C8CEFCE1}" presName="root2" presStyleCnt="0"/>
      <dgm:spPr/>
    </dgm:pt>
    <dgm:pt modelId="{81E8E1EF-D9EF-4FD4-8A83-66DA6B160292}" type="pres">
      <dgm:prSet presAssocID="{3E413A4E-5293-4C2D-9859-CC65C8CEFCE1}" presName="LevelTwoTextNode" presStyleLbl="node2" presStyleIdx="0" presStyleCnt="7" custScaleX="383401">
        <dgm:presLayoutVars>
          <dgm:chPref val="3"/>
        </dgm:presLayoutVars>
      </dgm:prSet>
      <dgm:spPr/>
      <dgm:t>
        <a:bodyPr/>
        <a:lstStyle/>
        <a:p>
          <a:endParaRPr lang="ru-RU"/>
        </a:p>
      </dgm:t>
    </dgm:pt>
    <dgm:pt modelId="{D62A6FC4-FF7D-45E7-B6B0-C0EE413E74D4}" type="pres">
      <dgm:prSet presAssocID="{3E413A4E-5293-4C2D-9859-CC65C8CEFCE1}" presName="level3hierChild" presStyleCnt="0"/>
      <dgm:spPr/>
    </dgm:pt>
    <dgm:pt modelId="{7141EE23-897E-4689-AAB7-C5533B962AC0}" type="pres">
      <dgm:prSet presAssocID="{0C4F9301-E564-4F9C-98E6-ADC46B9CC770}" presName="conn2-1" presStyleLbl="parChTrans1D2" presStyleIdx="1" presStyleCnt="7"/>
      <dgm:spPr/>
      <dgm:t>
        <a:bodyPr/>
        <a:lstStyle/>
        <a:p>
          <a:endParaRPr lang="ru-RU"/>
        </a:p>
      </dgm:t>
    </dgm:pt>
    <dgm:pt modelId="{52079176-C933-4D44-A67A-0895E0AC24B6}" type="pres">
      <dgm:prSet presAssocID="{0C4F9301-E564-4F9C-98E6-ADC46B9CC770}" presName="connTx" presStyleLbl="parChTrans1D2" presStyleIdx="1" presStyleCnt="7"/>
      <dgm:spPr/>
      <dgm:t>
        <a:bodyPr/>
        <a:lstStyle/>
        <a:p>
          <a:endParaRPr lang="ru-RU"/>
        </a:p>
      </dgm:t>
    </dgm:pt>
    <dgm:pt modelId="{B7EA614D-C970-4D92-A361-0ECD0E058734}" type="pres">
      <dgm:prSet presAssocID="{7CCAF283-FAC5-4C49-A631-8CD862E68E83}" presName="root2" presStyleCnt="0"/>
      <dgm:spPr/>
    </dgm:pt>
    <dgm:pt modelId="{AD7F9DF9-EDB4-43FB-8D03-04436C2F451F}" type="pres">
      <dgm:prSet presAssocID="{7CCAF283-FAC5-4C49-A631-8CD862E68E83}" presName="LevelTwoTextNode" presStyleLbl="node2" presStyleIdx="1" presStyleCnt="7" custScaleX="342116">
        <dgm:presLayoutVars>
          <dgm:chPref val="3"/>
        </dgm:presLayoutVars>
      </dgm:prSet>
      <dgm:spPr/>
      <dgm:t>
        <a:bodyPr/>
        <a:lstStyle/>
        <a:p>
          <a:endParaRPr lang="ru-RU"/>
        </a:p>
      </dgm:t>
    </dgm:pt>
    <dgm:pt modelId="{23BA8880-226B-438C-82EF-AECD5418FB41}" type="pres">
      <dgm:prSet presAssocID="{7CCAF283-FAC5-4C49-A631-8CD862E68E83}" presName="level3hierChild" presStyleCnt="0"/>
      <dgm:spPr/>
    </dgm:pt>
    <dgm:pt modelId="{3B3688BF-D6A2-43C3-9EF8-4BAE5F40FED9}" type="pres">
      <dgm:prSet presAssocID="{6F67CAEC-216E-4F83-A443-03A46E12713B}" presName="conn2-1" presStyleLbl="parChTrans1D2" presStyleIdx="2" presStyleCnt="7"/>
      <dgm:spPr/>
      <dgm:t>
        <a:bodyPr/>
        <a:lstStyle/>
        <a:p>
          <a:endParaRPr lang="ru-RU"/>
        </a:p>
      </dgm:t>
    </dgm:pt>
    <dgm:pt modelId="{CD25831C-E588-425C-A14B-6B43C0159113}" type="pres">
      <dgm:prSet presAssocID="{6F67CAEC-216E-4F83-A443-03A46E12713B}" presName="connTx" presStyleLbl="parChTrans1D2" presStyleIdx="2" presStyleCnt="7"/>
      <dgm:spPr/>
      <dgm:t>
        <a:bodyPr/>
        <a:lstStyle/>
        <a:p>
          <a:endParaRPr lang="ru-RU"/>
        </a:p>
      </dgm:t>
    </dgm:pt>
    <dgm:pt modelId="{2BC8C5AB-4DE0-44E2-AD81-C250E0C2F515}" type="pres">
      <dgm:prSet presAssocID="{BF89BF4E-93DD-45EF-A749-3C0A6FEEF45D}" presName="root2" presStyleCnt="0"/>
      <dgm:spPr/>
    </dgm:pt>
    <dgm:pt modelId="{46D2A479-60E6-484D-88C6-20008029C47C}" type="pres">
      <dgm:prSet presAssocID="{BF89BF4E-93DD-45EF-A749-3C0A6FEEF45D}" presName="LevelTwoTextNode" presStyleLbl="node2" presStyleIdx="2" presStyleCnt="7" custScaleX="372592">
        <dgm:presLayoutVars>
          <dgm:chPref val="3"/>
        </dgm:presLayoutVars>
      </dgm:prSet>
      <dgm:spPr/>
      <dgm:t>
        <a:bodyPr/>
        <a:lstStyle/>
        <a:p>
          <a:endParaRPr lang="ru-RU"/>
        </a:p>
      </dgm:t>
    </dgm:pt>
    <dgm:pt modelId="{D057102A-05E7-40E4-BA98-7167058256F8}" type="pres">
      <dgm:prSet presAssocID="{BF89BF4E-93DD-45EF-A749-3C0A6FEEF45D}" presName="level3hierChild" presStyleCnt="0"/>
      <dgm:spPr/>
    </dgm:pt>
    <dgm:pt modelId="{C0A5D978-6958-4345-A4DE-E53169EDEBCA}" type="pres">
      <dgm:prSet presAssocID="{EEC55EE9-5674-4BFC-AF2F-F69BAAE8E6A0}" presName="conn2-1" presStyleLbl="parChTrans1D2" presStyleIdx="3" presStyleCnt="7"/>
      <dgm:spPr/>
      <dgm:t>
        <a:bodyPr/>
        <a:lstStyle/>
        <a:p>
          <a:endParaRPr lang="ru-RU"/>
        </a:p>
      </dgm:t>
    </dgm:pt>
    <dgm:pt modelId="{884938DF-AE96-4DEF-8B82-4152DA2EEB5B}" type="pres">
      <dgm:prSet presAssocID="{EEC55EE9-5674-4BFC-AF2F-F69BAAE8E6A0}" presName="connTx" presStyleLbl="parChTrans1D2" presStyleIdx="3" presStyleCnt="7"/>
      <dgm:spPr/>
      <dgm:t>
        <a:bodyPr/>
        <a:lstStyle/>
        <a:p>
          <a:endParaRPr lang="ru-RU"/>
        </a:p>
      </dgm:t>
    </dgm:pt>
    <dgm:pt modelId="{FFED9F84-D848-4AA6-822A-DB2CCAD5F811}" type="pres">
      <dgm:prSet presAssocID="{9D894FA1-D8BA-4EB1-A9DA-CAEC3043EED8}" presName="root2" presStyleCnt="0"/>
      <dgm:spPr/>
    </dgm:pt>
    <dgm:pt modelId="{540181AD-1205-4DBE-8F33-4DDAFEA35BC1}" type="pres">
      <dgm:prSet presAssocID="{9D894FA1-D8BA-4EB1-A9DA-CAEC3043EED8}" presName="LevelTwoTextNode" presStyleLbl="node2" presStyleIdx="3" presStyleCnt="7" custScaleX="386415">
        <dgm:presLayoutVars>
          <dgm:chPref val="3"/>
        </dgm:presLayoutVars>
      </dgm:prSet>
      <dgm:spPr/>
      <dgm:t>
        <a:bodyPr/>
        <a:lstStyle/>
        <a:p>
          <a:endParaRPr lang="ru-RU"/>
        </a:p>
      </dgm:t>
    </dgm:pt>
    <dgm:pt modelId="{9D27FE1E-CC15-4FE0-B63D-6C6E379B93AF}" type="pres">
      <dgm:prSet presAssocID="{9D894FA1-D8BA-4EB1-A9DA-CAEC3043EED8}" presName="level3hierChild" presStyleCnt="0"/>
      <dgm:spPr/>
    </dgm:pt>
    <dgm:pt modelId="{8D7A7571-3BAB-4A5F-848D-15777176F70B}" type="pres">
      <dgm:prSet presAssocID="{F8EC7071-1207-420F-A65F-F6A68634180D}" presName="conn2-1" presStyleLbl="parChTrans1D2" presStyleIdx="4" presStyleCnt="7"/>
      <dgm:spPr/>
      <dgm:t>
        <a:bodyPr/>
        <a:lstStyle/>
        <a:p>
          <a:endParaRPr lang="ru-RU"/>
        </a:p>
      </dgm:t>
    </dgm:pt>
    <dgm:pt modelId="{3B2A0972-4304-4F15-B542-0D2F94D92C92}" type="pres">
      <dgm:prSet presAssocID="{F8EC7071-1207-420F-A65F-F6A68634180D}" presName="connTx" presStyleLbl="parChTrans1D2" presStyleIdx="4" presStyleCnt="7"/>
      <dgm:spPr/>
      <dgm:t>
        <a:bodyPr/>
        <a:lstStyle/>
        <a:p>
          <a:endParaRPr lang="ru-RU"/>
        </a:p>
      </dgm:t>
    </dgm:pt>
    <dgm:pt modelId="{83772017-834C-402E-BABA-D72BDAAE37C1}" type="pres">
      <dgm:prSet presAssocID="{DBB7CA09-6507-4302-8575-D1F7AC67D38A}" presName="root2" presStyleCnt="0"/>
      <dgm:spPr/>
    </dgm:pt>
    <dgm:pt modelId="{D36BB586-2BCE-4848-A203-FC89A2C635EB}" type="pres">
      <dgm:prSet presAssocID="{DBB7CA09-6507-4302-8575-D1F7AC67D38A}" presName="LevelTwoTextNode" presStyleLbl="node2" presStyleIdx="4" presStyleCnt="7" custScaleX="380590">
        <dgm:presLayoutVars>
          <dgm:chPref val="3"/>
        </dgm:presLayoutVars>
      </dgm:prSet>
      <dgm:spPr/>
      <dgm:t>
        <a:bodyPr/>
        <a:lstStyle/>
        <a:p>
          <a:endParaRPr lang="ru-RU"/>
        </a:p>
      </dgm:t>
    </dgm:pt>
    <dgm:pt modelId="{AB4AB09A-0F10-45D5-806E-188F15293C9A}" type="pres">
      <dgm:prSet presAssocID="{DBB7CA09-6507-4302-8575-D1F7AC67D38A}" presName="level3hierChild" presStyleCnt="0"/>
      <dgm:spPr/>
    </dgm:pt>
    <dgm:pt modelId="{3B2A5A28-6C84-40C1-BCD7-521402017A33}" type="pres">
      <dgm:prSet presAssocID="{BDE25CF4-2ED7-4530-B74D-80F554775AB3}" presName="conn2-1" presStyleLbl="parChTrans1D2" presStyleIdx="5" presStyleCnt="7"/>
      <dgm:spPr/>
      <dgm:t>
        <a:bodyPr/>
        <a:lstStyle/>
        <a:p>
          <a:endParaRPr lang="ru-RU"/>
        </a:p>
      </dgm:t>
    </dgm:pt>
    <dgm:pt modelId="{88B57C25-54F2-4314-8225-69AE8CD859B0}" type="pres">
      <dgm:prSet presAssocID="{BDE25CF4-2ED7-4530-B74D-80F554775AB3}" presName="connTx" presStyleLbl="parChTrans1D2" presStyleIdx="5" presStyleCnt="7"/>
      <dgm:spPr/>
      <dgm:t>
        <a:bodyPr/>
        <a:lstStyle/>
        <a:p>
          <a:endParaRPr lang="ru-RU"/>
        </a:p>
      </dgm:t>
    </dgm:pt>
    <dgm:pt modelId="{B3251840-6549-4A49-AA4C-C112BAC4432F}" type="pres">
      <dgm:prSet presAssocID="{04247EDB-4E1C-4D16-B479-95B3FB38BC6F}" presName="root2" presStyleCnt="0"/>
      <dgm:spPr/>
    </dgm:pt>
    <dgm:pt modelId="{E0D18930-4E8D-4199-B2C0-4622C12F6401}" type="pres">
      <dgm:prSet presAssocID="{04247EDB-4E1C-4D16-B479-95B3FB38BC6F}" presName="LevelTwoTextNode" presStyleLbl="node2" presStyleIdx="5" presStyleCnt="7" custScaleX="312777">
        <dgm:presLayoutVars>
          <dgm:chPref val="3"/>
        </dgm:presLayoutVars>
      </dgm:prSet>
      <dgm:spPr/>
      <dgm:t>
        <a:bodyPr/>
        <a:lstStyle/>
        <a:p>
          <a:endParaRPr lang="ru-RU"/>
        </a:p>
      </dgm:t>
    </dgm:pt>
    <dgm:pt modelId="{1B5D0546-4771-4C8D-9DA5-A5B4AE01D949}" type="pres">
      <dgm:prSet presAssocID="{04247EDB-4E1C-4D16-B479-95B3FB38BC6F}" presName="level3hierChild" presStyleCnt="0"/>
      <dgm:spPr/>
    </dgm:pt>
    <dgm:pt modelId="{5D9D622B-C471-4474-AFA7-720DB13090DF}" type="pres">
      <dgm:prSet presAssocID="{454F1D50-2ED6-48ED-9E39-6EE1F7C8EC6E}" presName="conn2-1" presStyleLbl="parChTrans1D2" presStyleIdx="6" presStyleCnt="7"/>
      <dgm:spPr/>
      <dgm:t>
        <a:bodyPr/>
        <a:lstStyle/>
        <a:p>
          <a:endParaRPr lang="ru-RU"/>
        </a:p>
      </dgm:t>
    </dgm:pt>
    <dgm:pt modelId="{598193BE-D6C3-4F7F-8933-3DCAB7113AEF}" type="pres">
      <dgm:prSet presAssocID="{454F1D50-2ED6-48ED-9E39-6EE1F7C8EC6E}" presName="connTx" presStyleLbl="parChTrans1D2" presStyleIdx="6" presStyleCnt="7"/>
      <dgm:spPr/>
      <dgm:t>
        <a:bodyPr/>
        <a:lstStyle/>
        <a:p>
          <a:endParaRPr lang="ru-RU"/>
        </a:p>
      </dgm:t>
    </dgm:pt>
    <dgm:pt modelId="{D4D0239E-7156-430F-AC7D-4232D26A3E6F}" type="pres">
      <dgm:prSet presAssocID="{CC896FBD-5CD9-4AA8-8A66-5028D4D7224D}" presName="root2" presStyleCnt="0"/>
      <dgm:spPr/>
    </dgm:pt>
    <dgm:pt modelId="{278A9C69-7DBE-4AFA-BC56-12262703D3C4}" type="pres">
      <dgm:prSet presAssocID="{CC896FBD-5CD9-4AA8-8A66-5028D4D7224D}" presName="LevelTwoTextNode" presStyleLbl="node2" presStyleIdx="6" presStyleCnt="7" custScaleX="386652">
        <dgm:presLayoutVars>
          <dgm:chPref val="3"/>
        </dgm:presLayoutVars>
      </dgm:prSet>
      <dgm:spPr/>
      <dgm:t>
        <a:bodyPr/>
        <a:lstStyle/>
        <a:p>
          <a:endParaRPr lang="ru-RU"/>
        </a:p>
      </dgm:t>
    </dgm:pt>
    <dgm:pt modelId="{B3F79287-624F-4694-8D42-75B876F9A45C}" type="pres">
      <dgm:prSet presAssocID="{CC896FBD-5CD9-4AA8-8A66-5028D4D7224D}" presName="level3hierChild" presStyleCnt="0"/>
      <dgm:spPr/>
    </dgm:pt>
  </dgm:ptLst>
  <dgm:cxnLst>
    <dgm:cxn modelId="{A86BA386-3D14-48BA-80DB-555121DA4A4D}" srcId="{558369A6-315C-4F73-B5C8-242DA8B164D9}" destId="{7CCAF283-FAC5-4C49-A631-8CD862E68E83}" srcOrd="1" destOrd="0" parTransId="{0C4F9301-E564-4F9C-98E6-ADC46B9CC770}" sibTransId="{C29B2FC2-96FA-42A3-B14E-F52537D8DE0A}"/>
    <dgm:cxn modelId="{C969A879-D225-48F5-B6A9-FBC4045038DF}" type="presOf" srcId="{6F67CAEC-216E-4F83-A443-03A46E12713B}" destId="{3B3688BF-D6A2-43C3-9EF8-4BAE5F40FED9}" srcOrd="0" destOrd="0" presId="urn:microsoft.com/office/officeart/2008/layout/HorizontalMultiLevelHierarchy"/>
    <dgm:cxn modelId="{337AD262-3BE7-4ABC-B737-C967DB629B1A}" type="presOf" srcId="{454F1D50-2ED6-48ED-9E39-6EE1F7C8EC6E}" destId="{598193BE-D6C3-4F7F-8933-3DCAB7113AEF}" srcOrd="1" destOrd="0" presId="urn:microsoft.com/office/officeart/2008/layout/HorizontalMultiLevelHierarchy"/>
    <dgm:cxn modelId="{71C8D154-EA6D-491D-90D4-27568BFA0FE2}" type="presOf" srcId="{A679B765-494B-4FEE-899A-252D0EDFFC22}" destId="{CC8861CD-5510-4D5F-AB98-B918341EFD14}" srcOrd="1" destOrd="0" presId="urn:microsoft.com/office/officeart/2008/layout/HorizontalMultiLevelHierarchy"/>
    <dgm:cxn modelId="{B5B8742F-CCF7-497C-A9CA-C3CA4AE3D0A7}" type="presOf" srcId="{CC896FBD-5CD9-4AA8-8A66-5028D4D7224D}" destId="{278A9C69-7DBE-4AFA-BC56-12262703D3C4}" srcOrd="0" destOrd="0" presId="urn:microsoft.com/office/officeart/2008/layout/HorizontalMultiLevelHierarchy"/>
    <dgm:cxn modelId="{DA63523C-648F-4429-B718-E3D1905BD21C}" type="presOf" srcId="{BDE25CF4-2ED7-4530-B74D-80F554775AB3}" destId="{88B57C25-54F2-4314-8225-69AE8CD859B0}" srcOrd="1" destOrd="0" presId="urn:microsoft.com/office/officeart/2008/layout/HorizontalMultiLevelHierarchy"/>
    <dgm:cxn modelId="{3FAC8C3F-9A1B-4C40-B341-1E329ECB3FF9}" type="presOf" srcId="{454F1D50-2ED6-48ED-9E39-6EE1F7C8EC6E}" destId="{5D9D622B-C471-4474-AFA7-720DB13090DF}" srcOrd="0" destOrd="0" presId="urn:microsoft.com/office/officeart/2008/layout/HorizontalMultiLevelHierarchy"/>
    <dgm:cxn modelId="{86775148-68AC-4E0F-B2F4-C545A95590EB}" type="presOf" srcId="{5A1024FA-18A2-4F08-B4F1-525D1B00A8A9}" destId="{2BFD031F-0CBF-4805-B576-B42F0EF97B15}" srcOrd="0" destOrd="0" presId="urn:microsoft.com/office/officeart/2008/layout/HorizontalMultiLevelHierarchy"/>
    <dgm:cxn modelId="{9D4E35A5-579B-44B1-A7B9-5C2D3801C9B1}" type="presOf" srcId="{BF89BF4E-93DD-45EF-A749-3C0A6FEEF45D}" destId="{46D2A479-60E6-484D-88C6-20008029C47C}" srcOrd="0" destOrd="0" presId="urn:microsoft.com/office/officeart/2008/layout/HorizontalMultiLevelHierarchy"/>
    <dgm:cxn modelId="{C1840429-E5F9-4084-9E45-7694F9A517AC}" type="presOf" srcId="{EEC55EE9-5674-4BFC-AF2F-F69BAAE8E6A0}" destId="{C0A5D978-6958-4345-A4DE-E53169EDEBCA}" srcOrd="0" destOrd="0" presId="urn:microsoft.com/office/officeart/2008/layout/HorizontalMultiLevelHierarchy"/>
    <dgm:cxn modelId="{AC35E989-4499-4F5F-8A10-7C64DBFBF4EF}" srcId="{558369A6-315C-4F73-B5C8-242DA8B164D9}" destId="{04247EDB-4E1C-4D16-B479-95B3FB38BC6F}" srcOrd="5" destOrd="0" parTransId="{BDE25CF4-2ED7-4530-B74D-80F554775AB3}" sibTransId="{0CE4F2E7-11C7-4226-B22F-636CFE6A4DCF}"/>
    <dgm:cxn modelId="{B1AD9A64-DFE4-4DBC-A363-E1E7EEF7A780}" srcId="{558369A6-315C-4F73-B5C8-242DA8B164D9}" destId="{9D894FA1-D8BA-4EB1-A9DA-CAEC3043EED8}" srcOrd="3" destOrd="0" parTransId="{EEC55EE9-5674-4BFC-AF2F-F69BAAE8E6A0}" sibTransId="{10E9D5CF-A368-446E-8757-1004BD3D0CAA}"/>
    <dgm:cxn modelId="{ED339B60-7211-4482-AC24-445D55F228E5}" type="presOf" srcId="{558369A6-315C-4F73-B5C8-242DA8B164D9}" destId="{F7855351-3F29-4B8D-B93F-5C710BBC3EEC}" srcOrd="0" destOrd="0" presId="urn:microsoft.com/office/officeart/2008/layout/HorizontalMultiLevelHierarchy"/>
    <dgm:cxn modelId="{88187190-33D5-42F6-91B3-41C1A5D27A34}" type="presOf" srcId="{9D894FA1-D8BA-4EB1-A9DA-CAEC3043EED8}" destId="{540181AD-1205-4DBE-8F33-4DDAFEA35BC1}" srcOrd="0" destOrd="0" presId="urn:microsoft.com/office/officeart/2008/layout/HorizontalMultiLevelHierarchy"/>
    <dgm:cxn modelId="{1E72AA5A-3A8E-491A-A10D-5FDFC353FD02}" srcId="{558369A6-315C-4F73-B5C8-242DA8B164D9}" destId="{BF89BF4E-93DD-45EF-A749-3C0A6FEEF45D}" srcOrd="2" destOrd="0" parTransId="{6F67CAEC-216E-4F83-A443-03A46E12713B}" sibTransId="{75814904-810B-47E8-B147-7AEB40E4C336}"/>
    <dgm:cxn modelId="{CAB206D1-A1BB-4717-88E8-BD0468DC3499}" srcId="{558369A6-315C-4F73-B5C8-242DA8B164D9}" destId="{3E413A4E-5293-4C2D-9859-CC65C8CEFCE1}" srcOrd="0" destOrd="0" parTransId="{A679B765-494B-4FEE-899A-252D0EDFFC22}" sibTransId="{0DAA4DEC-F029-4A20-BE93-1DA65A0F06C5}"/>
    <dgm:cxn modelId="{08485CEA-B259-4D80-B11E-40B66AB8779A}" type="presOf" srcId="{A679B765-494B-4FEE-899A-252D0EDFFC22}" destId="{8D33183E-AC43-4299-AF2A-33CA839CA10F}" srcOrd="0" destOrd="0" presId="urn:microsoft.com/office/officeart/2008/layout/HorizontalMultiLevelHierarchy"/>
    <dgm:cxn modelId="{2DD1A4AE-39C4-4FE6-8A18-AC2A4AE4E6CE}" srcId="{5A1024FA-18A2-4F08-B4F1-525D1B00A8A9}" destId="{558369A6-315C-4F73-B5C8-242DA8B164D9}" srcOrd="0" destOrd="0" parTransId="{926AF807-5223-4C8E-BFBE-84B2909A7E7A}" sibTransId="{5DE3DFCF-8D51-4976-849C-CC21CA60D1A3}"/>
    <dgm:cxn modelId="{6633FC0C-202D-44B6-B5DE-2C8E2F80838F}" type="presOf" srcId="{6F67CAEC-216E-4F83-A443-03A46E12713B}" destId="{CD25831C-E588-425C-A14B-6B43C0159113}" srcOrd="1" destOrd="0" presId="urn:microsoft.com/office/officeart/2008/layout/HorizontalMultiLevelHierarchy"/>
    <dgm:cxn modelId="{45E5C01D-8ADE-4A95-954A-5BEDEE3E59E9}" type="presOf" srcId="{BDE25CF4-2ED7-4530-B74D-80F554775AB3}" destId="{3B2A5A28-6C84-40C1-BCD7-521402017A33}" srcOrd="0" destOrd="0" presId="urn:microsoft.com/office/officeart/2008/layout/HorizontalMultiLevelHierarchy"/>
    <dgm:cxn modelId="{2545910E-4489-498C-9421-9FCCEDBF3715}" type="presOf" srcId="{0C4F9301-E564-4F9C-98E6-ADC46B9CC770}" destId="{7141EE23-897E-4689-AAB7-C5533B962AC0}" srcOrd="0" destOrd="0" presId="urn:microsoft.com/office/officeart/2008/layout/HorizontalMultiLevelHierarchy"/>
    <dgm:cxn modelId="{B6A3CF21-13F0-4F47-BB62-1738CBA65419}" type="presOf" srcId="{0C4F9301-E564-4F9C-98E6-ADC46B9CC770}" destId="{52079176-C933-4D44-A67A-0895E0AC24B6}" srcOrd="1" destOrd="0" presId="urn:microsoft.com/office/officeart/2008/layout/HorizontalMultiLevelHierarchy"/>
    <dgm:cxn modelId="{A3EA4141-5C9F-4607-9E6A-CBD1FA31D181}" type="presOf" srcId="{EEC55EE9-5674-4BFC-AF2F-F69BAAE8E6A0}" destId="{884938DF-AE96-4DEF-8B82-4152DA2EEB5B}" srcOrd="1" destOrd="0" presId="urn:microsoft.com/office/officeart/2008/layout/HorizontalMultiLevelHierarchy"/>
    <dgm:cxn modelId="{148E1EB8-BA15-4C1F-98F6-A6E445446309}" type="presOf" srcId="{3E413A4E-5293-4C2D-9859-CC65C8CEFCE1}" destId="{81E8E1EF-D9EF-4FD4-8A83-66DA6B160292}" srcOrd="0" destOrd="0" presId="urn:microsoft.com/office/officeart/2008/layout/HorizontalMultiLevelHierarchy"/>
    <dgm:cxn modelId="{04643CFE-055C-4681-B4A1-023FC086E290}" type="presOf" srcId="{DBB7CA09-6507-4302-8575-D1F7AC67D38A}" destId="{D36BB586-2BCE-4848-A203-FC89A2C635EB}" srcOrd="0" destOrd="0" presId="urn:microsoft.com/office/officeart/2008/layout/HorizontalMultiLevelHierarchy"/>
    <dgm:cxn modelId="{3272AAEA-C5BA-4452-B9A2-1AD2FAB77345}" type="presOf" srcId="{F8EC7071-1207-420F-A65F-F6A68634180D}" destId="{8D7A7571-3BAB-4A5F-848D-15777176F70B}" srcOrd="0" destOrd="0" presId="urn:microsoft.com/office/officeart/2008/layout/HorizontalMultiLevelHierarchy"/>
    <dgm:cxn modelId="{99770640-C6EB-437C-B5E9-9F52915FAA5C}" type="presOf" srcId="{7CCAF283-FAC5-4C49-A631-8CD862E68E83}" destId="{AD7F9DF9-EDB4-43FB-8D03-04436C2F451F}" srcOrd="0" destOrd="0" presId="urn:microsoft.com/office/officeart/2008/layout/HorizontalMultiLevelHierarchy"/>
    <dgm:cxn modelId="{0CE83381-329A-4BFD-8A30-391988F81F03}" srcId="{558369A6-315C-4F73-B5C8-242DA8B164D9}" destId="{DBB7CA09-6507-4302-8575-D1F7AC67D38A}" srcOrd="4" destOrd="0" parTransId="{F8EC7071-1207-420F-A65F-F6A68634180D}" sibTransId="{66D26F4B-4A61-4375-A658-309FEC5C72D0}"/>
    <dgm:cxn modelId="{07740232-157F-4DE4-ACD7-368BCFB2C5D8}" type="presOf" srcId="{04247EDB-4E1C-4D16-B479-95B3FB38BC6F}" destId="{E0D18930-4E8D-4199-B2C0-4622C12F6401}" srcOrd="0" destOrd="0" presId="urn:microsoft.com/office/officeart/2008/layout/HorizontalMultiLevelHierarchy"/>
    <dgm:cxn modelId="{DE88ECF2-57D2-49BE-8253-B284949768C6}" srcId="{558369A6-315C-4F73-B5C8-242DA8B164D9}" destId="{CC896FBD-5CD9-4AA8-8A66-5028D4D7224D}" srcOrd="6" destOrd="0" parTransId="{454F1D50-2ED6-48ED-9E39-6EE1F7C8EC6E}" sibTransId="{B0F55F96-7BE5-4258-B55C-EBEB3CCF8467}"/>
    <dgm:cxn modelId="{84B7E23D-043F-4932-912E-BD58F86179F9}" type="presOf" srcId="{F8EC7071-1207-420F-A65F-F6A68634180D}" destId="{3B2A0972-4304-4F15-B542-0D2F94D92C92}" srcOrd="1" destOrd="0" presId="urn:microsoft.com/office/officeart/2008/layout/HorizontalMultiLevelHierarchy"/>
    <dgm:cxn modelId="{FED110A1-0224-40C4-8E7E-5CB87BF487EC}" type="presParOf" srcId="{2BFD031F-0CBF-4805-B576-B42F0EF97B15}" destId="{0DD2583A-1655-4B33-A101-AF21D2502050}" srcOrd="0" destOrd="0" presId="urn:microsoft.com/office/officeart/2008/layout/HorizontalMultiLevelHierarchy"/>
    <dgm:cxn modelId="{FECED766-CB8B-4A19-AE2B-FE516E61541A}" type="presParOf" srcId="{0DD2583A-1655-4B33-A101-AF21D2502050}" destId="{F7855351-3F29-4B8D-B93F-5C710BBC3EEC}" srcOrd="0" destOrd="0" presId="urn:microsoft.com/office/officeart/2008/layout/HorizontalMultiLevelHierarchy"/>
    <dgm:cxn modelId="{2F4C3ACD-4C3E-418F-92BF-F2B68914CF25}" type="presParOf" srcId="{0DD2583A-1655-4B33-A101-AF21D2502050}" destId="{3F1D2C72-3606-4EBB-AD2A-DF882E49DA4C}" srcOrd="1" destOrd="0" presId="urn:microsoft.com/office/officeart/2008/layout/HorizontalMultiLevelHierarchy"/>
    <dgm:cxn modelId="{3A0A985A-C9E0-44FB-BC05-28691E17E3B9}" type="presParOf" srcId="{3F1D2C72-3606-4EBB-AD2A-DF882E49DA4C}" destId="{8D33183E-AC43-4299-AF2A-33CA839CA10F}" srcOrd="0" destOrd="0" presId="urn:microsoft.com/office/officeart/2008/layout/HorizontalMultiLevelHierarchy"/>
    <dgm:cxn modelId="{09AFF849-BD3D-4D10-83EC-EC0ECF3F2FEA}" type="presParOf" srcId="{8D33183E-AC43-4299-AF2A-33CA839CA10F}" destId="{CC8861CD-5510-4D5F-AB98-B918341EFD14}" srcOrd="0" destOrd="0" presId="urn:microsoft.com/office/officeart/2008/layout/HorizontalMultiLevelHierarchy"/>
    <dgm:cxn modelId="{6CAFC159-9955-435B-9F5B-ED761B79AEAD}" type="presParOf" srcId="{3F1D2C72-3606-4EBB-AD2A-DF882E49DA4C}" destId="{0F16DB41-8EDC-4D00-8CFF-DF0A0E423CA3}" srcOrd="1" destOrd="0" presId="urn:microsoft.com/office/officeart/2008/layout/HorizontalMultiLevelHierarchy"/>
    <dgm:cxn modelId="{15A2BDA6-0290-49EC-83A5-CADDA882D14C}" type="presParOf" srcId="{0F16DB41-8EDC-4D00-8CFF-DF0A0E423CA3}" destId="{81E8E1EF-D9EF-4FD4-8A83-66DA6B160292}" srcOrd="0" destOrd="0" presId="urn:microsoft.com/office/officeart/2008/layout/HorizontalMultiLevelHierarchy"/>
    <dgm:cxn modelId="{9C86D231-E677-4E3F-89D2-B22A47E81319}" type="presParOf" srcId="{0F16DB41-8EDC-4D00-8CFF-DF0A0E423CA3}" destId="{D62A6FC4-FF7D-45E7-B6B0-C0EE413E74D4}" srcOrd="1" destOrd="0" presId="urn:microsoft.com/office/officeart/2008/layout/HorizontalMultiLevelHierarchy"/>
    <dgm:cxn modelId="{AD5E66AF-6367-43AE-A2CF-90608AE931E3}" type="presParOf" srcId="{3F1D2C72-3606-4EBB-AD2A-DF882E49DA4C}" destId="{7141EE23-897E-4689-AAB7-C5533B962AC0}" srcOrd="2" destOrd="0" presId="urn:microsoft.com/office/officeart/2008/layout/HorizontalMultiLevelHierarchy"/>
    <dgm:cxn modelId="{138C505A-0335-45E7-930D-27F177C59A3F}" type="presParOf" srcId="{7141EE23-897E-4689-AAB7-C5533B962AC0}" destId="{52079176-C933-4D44-A67A-0895E0AC24B6}" srcOrd="0" destOrd="0" presId="urn:microsoft.com/office/officeart/2008/layout/HorizontalMultiLevelHierarchy"/>
    <dgm:cxn modelId="{2BA60B81-EA22-448D-8F7A-3ADA06A6BD9A}" type="presParOf" srcId="{3F1D2C72-3606-4EBB-AD2A-DF882E49DA4C}" destId="{B7EA614D-C970-4D92-A361-0ECD0E058734}" srcOrd="3" destOrd="0" presId="urn:microsoft.com/office/officeart/2008/layout/HorizontalMultiLevelHierarchy"/>
    <dgm:cxn modelId="{4DC11B79-34A1-4423-A43A-FF34D83F9C9A}" type="presParOf" srcId="{B7EA614D-C970-4D92-A361-0ECD0E058734}" destId="{AD7F9DF9-EDB4-43FB-8D03-04436C2F451F}" srcOrd="0" destOrd="0" presId="urn:microsoft.com/office/officeart/2008/layout/HorizontalMultiLevelHierarchy"/>
    <dgm:cxn modelId="{10B13F11-E58C-4468-8B31-5FFE0D0BC572}" type="presParOf" srcId="{B7EA614D-C970-4D92-A361-0ECD0E058734}" destId="{23BA8880-226B-438C-82EF-AECD5418FB41}" srcOrd="1" destOrd="0" presId="urn:microsoft.com/office/officeart/2008/layout/HorizontalMultiLevelHierarchy"/>
    <dgm:cxn modelId="{6EDC3889-3982-4C93-B6E8-FC8E14777187}" type="presParOf" srcId="{3F1D2C72-3606-4EBB-AD2A-DF882E49DA4C}" destId="{3B3688BF-D6A2-43C3-9EF8-4BAE5F40FED9}" srcOrd="4" destOrd="0" presId="urn:microsoft.com/office/officeart/2008/layout/HorizontalMultiLevelHierarchy"/>
    <dgm:cxn modelId="{F87F4177-57C4-47B1-A376-365AEA2106E0}" type="presParOf" srcId="{3B3688BF-D6A2-43C3-9EF8-4BAE5F40FED9}" destId="{CD25831C-E588-425C-A14B-6B43C0159113}" srcOrd="0" destOrd="0" presId="urn:microsoft.com/office/officeart/2008/layout/HorizontalMultiLevelHierarchy"/>
    <dgm:cxn modelId="{DD23B50A-42D6-49FB-AC49-E348969533AC}" type="presParOf" srcId="{3F1D2C72-3606-4EBB-AD2A-DF882E49DA4C}" destId="{2BC8C5AB-4DE0-44E2-AD81-C250E0C2F515}" srcOrd="5" destOrd="0" presId="urn:microsoft.com/office/officeart/2008/layout/HorizontalMultiLevelHierarchy"/>
    <dgm:cxn modelId="{A1B90A15-CFB3-4E8A-A7E0-82B31C9CB80F}" type="presParOf" srcId="{2BC8C5AB-4DE0-44E2-AD81-C250E0C2F515}" destId="{46D2A479-60E6-484D-88C6-20008029C47C}" srcOrd="0" destOrd="0" presId="urn:microsoft.com/office/officeart/2008/layout/HorizontalMultiLevelHierarchy"/>
    <dgm:cxn modelId="{70F7AFDA-CF86-4DF2-9505-861BECD59F3B}" type="presParOf" srcId="{2BC8C5AB-4DE0-44E2-AD81-C250E0C2F515}" destId="{D057102A-05E7-40E4-BA98-7167058256F8}" srcOrd="1" destOrd="0" presId="urn:microsoft.com/office/officeart/2008/layout/HorizontalMultiLevelHierarchy"/>
    <dgm:cxn modelId="{825AFBDC-6F65-4247-8FE3-98DCE9473657}" type="presParOf" srcId="{3F1D2C72-3606-4EBB-AD2A-DF882E49DA4C}" destId="{C0A5D978-6958-4345-A4DE-E53169EDEBCA}" srcOrd="6" destOrd="0" presId="urn:microsoft.com/office/officeart/2008/layout/HorizontalMultiLevelHierarchy"/>
    <dgm:cxn modelId="{789468A9-90BB-4D28-81DB-CACE1BBCBEC0}" type="presParOf" srcId="{C0A5D978-6958-4345-A4DE-E53169EDEBCA}" destId="{884938DF-AE96-4DEF-8B82-4152DA2EEB5B}" srcOrd="0" destOrd="0" presId="urn:microsoft.com/office/officeart/2008/layout/HorizontalMultiLevelHierarchy"/>
    <dgm:cxn modelId="{CA4F719E-FA43-446B-8CF9-6D8A19EFD25C}" type="presParOf" srcId="{3F1D2C72-3606-4EBB-AD2A-DF882E49DA4C}" destId="{FFED9F84-D848-4AA6-822A-DB2CCAD5F811}" srcOrd="7" destOrd="0" presId="urn:microsoft.com/office/officeart/2008/layout/HorizontalMultiLevelHierarchy"/>
    <dgm:cxn modelId="{980E5798-67BA-473A-9BF8-21FF230EF2B4}" type="presParOf" srcId="{FFED9F84-D848-4AA6-822A-DB2CCAD5F811}" destId="{540181AD-1205-4DBE-8F33-4DDAFEA35BC1}" srcOrd="0" destOrd="0" presId="urn:microsoft.com/office/officeart/2008/layout/HorizontalMultiLevelHierarchy"/>
    <dgm:cxn modelId="{D208159C-A643-4363-AC70-2D4B7E00B712}" type="presParOf" srcId="{FFED9F84-D848-4AA6-822A-DB2CCAD5F811}" destId="{9D27FE1E-CC15-4FE0-B63D-6C6E379B93AF}" srcOrd="1" destOrd="0" presId="urn:microsoft.com/office/officeart/2008/layout/HorizontalMultiLevelHierarchy"/>
    <dgm:cxn modelId="{A6404F43-C01A-481B-9B5C-4005A9CE4874}" type="presParOf" srcId="{3F1D2C72-3606-4EBB-AD2A-DF882E49DA4C}" destId="{8D7A7571-3BAB-4A5F-848D-15777176F70B}" srcOrd="8" destOrd="0" presId="urn:microsoft.com/office/officeart/2008/layout/HorizontalMultiLevelHierarchy"/>
    <dgm:cxn modelId="{A52FE87E-FFAB-4008-9AF7-5532FD39A124}" type="presParOf" srcId="{8D7A7571-3BAB-4A5F-848D-15777176F70B}" destId="{3B2A0972-4304-4F15-B542-0D2F94D92C92}" srcOrd="0" destOrd="0" presId="urn:microsoft.com/office/officeart/2008/layout/HorizontalMultiLevelHierarchy"/>
    <dgm:cxn modelId="{FA8E1444-E929-4B62-8BAB-7916E93AB128}" type="presParOf" srcId="{3F1D2C72-3606-4EBB-AD2A-DF882E49DA4C}" destId="{83772017-834C-402E-BABA-D72BDAAE37C1}" srcOrd="9" destOrd="0" presId="urn:microsoft.com/office/officeart/2008/layout/HorizontalMultiLevelHierarchy"/>
    <dgm:cxn modelId="{5DFB817F-F26F-449D-BBE4-F6781B6624A5}" type="presParOf" srcId="{83772017-834C-402E-BABA-D72BDAAE37C1}" destId="{D36BB586-2BCE-4848-A203-FC89A2C635EB}" srcOrd="0" destOrd="0" presId="urn:microsoft.com/office/officeart/2008/layout/HorizontalMultiLevelHierarchy"/>
    <dgm:cxn modelId="{122C04CC-3A7A-4B52-B210-0848C350D6F3}" type="presParOf" srcId="{83772017-834C-402E-BABA-D72BDAAE37C1}" destId="{AB4AB09A-0F10-45D5-806E-188F15293C9A}" srcOrd="1" destOrd="0" presId="urn:microsoft.com/office/officeart/2008/layout/HorizontalMultiLevelHierarchy"/>
    <dgm:cxn modelId="{EE612004-04CD-435F-8685-42305DA406DB}" type="presParOf" srcId="{3F1D2C72-3606-4EBB-AD2A-DF882E49DA4C}" destId="{3B2A5A28-6C84-40C1-BCD7-521402017A33}" srcOrd="10" destOrd="0" presId="urn:microsoft.com/office/officeart/2008/layout/HorizontalMultiLevelHierarchy"/>
    <dgm:cxn modelId="{BD3A87BA-1791-4261-8831-0EBCF27E4178}" type="presParOf" srcId="{3B2A5A28-6C84-40C1-BCD7-521402017A33}" destId="{88B57C25-54F2-4314-8225-69AE8CD859B0}" srcOrd="0" destOrd="0" presId="urn:microsoft.com/office/officeart/2008/layout/HorizontalMultiLevelHierarchy"/>
    <dgm:cxn modelId="{0685D2B2-035D-4740-A53F-9C7B0EBC4DA9}" type="presParOf" srcId="{3F1D2C72-3606-4EBB-AD2A-DF882E49DA4C}" destId="{B3251840-6549-4A49-AA4C-C112BAC4432F}" srcOrd="11" destOrd="0" presId="urn:microsoft.com/office/officeart/2008/layout/HorizontalMultiLevelHierarchy"/>
    <dgm:cxn modelId="{138E214B-FF12-4141-8F5C-905C7EF1B885}" type="presParOf" srcId="{B3251840-6549-4A49-AA4C-C112BAC4432F}" destId="{E0D18930-4E8D-4199-B2C0-4622C12F6401}" srcOrd="0" destOrd="0" presId="urn:microsoft.com/office/officeart/2008/layout/HorizontalMultiLevelHierarchy"/>
    <dgm:cxn modelId="{FFBDEFCC-D61C-48F5-BDB0-A1355393F5FB}" type="presParOf" srcId="{B3251840-6549-4A49-AA4C-C112BAC4432F}" destId="{1B5D0546-4771-4C8D-9DA5-A5B4AE01D949}" srcOrd="1" destOrd="0" presId="urn:microsoft.com/office/officeart/2008/layout/HorizontalMultiLevelHierarchy"/>
    <dgm:cxn modelId="{4DC0D9F4-005B-4696-9067-342B56E2E678}" type="presParOf" srcId="{3F1D2C72-3606-4EBB-AD2A-DF882E49DA4C}" destId="{5D9D622B-C471-4474-AFA7-720DB13090DF}" srcOrd="12" destOrd="0" presId="urn:microsoft.com/office/officeart/2008/layout/HorizontalMultiLevelHierarchy"/>
    <dgm:cxn modelId="{8A6097CD-388F-44E3-B8DA-AC7910BAD283}" type="presParOf" srcId="{5D9D622B-C471-4474-AFA7-720DB13090DF}" destId="{598193BE-D6C3-4F7F-8933-3DCAB7113AEF}" srcOrd="0" destOrd="0" presId="urn:microsoft.com/office/officeart/2008/layout/HorizontalMultiLevelHierarchy"/>
    <dgm:cxn modelId="{6CCAAE76-C300-4237-87EB-5F62EFE46888}" type="presParOf" srcId="{3F1D2C72-3606-4EBB-AD2A-DF882E49DA4C}" destId="{D4D0239E-7156-430F-AC7D-4232D26A3E6F}" srcOrd="13" destOrd="0" presId="urn:microsoft.com/office/officeart/2008/layout/HorizontalMultiLevelHierarchy"/>
    <dgm:cxn modelId="{987C2D61-DF09-4677-B1BE-E30024EB1091}" type="presParOf" srcId="{D4D0239E-7156-430F-AC7D-4232D26A3E6F}" destId="{278A9C69-7DBE-4AFA-BC56-12262703D3C4}" srcOrd="0" destOrd="0" presId="urn:microsoft.com/office/officeart/2008/layout/HorizontalMultiLevelHierarchy"/>
    <dgm:cxn modelId="{570446DF-787F-42D4-9DDD-6DB9FD434C71}" type="presParOf" srcId="{D4D0239E-7156-430F-AC7D-4232D26A3E6F}" destId="{B3F79287-624F-4694-8D42-75B876F9A45C}"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7493855-192B-4557-A070-E69A9ACF04A8}" type="doc">
      <dgm:prSet loTypeId="urn:microsoft.com/office/officeart/2009/3/layout/PlusandMinus" loCatId="relationship" qsTypeId="urn:microsoft.com/office/officeart/2005/8/quickstyle/simple1" qsCatId="simple" csTypeId="urn:microsoft.com/office/officeart/2005/8/colors/colorful5" csCatId="colorful" phldr="1"/>
      <dgm:spPr/>
      <dgm:t>
        <a:bodyPr/>
        <a:lstStyle/>
        <a:p>
          <a:endParaRPr lang="ru-RU"/>
        </a:p>
      </dgm:t>
    </dgm:pt>
    <dgm:pt modelId="{9AEBB2B7-26EF-47DA-A937-DD2824CEC922}">
      <dgm:prSet phldrT="[Текст]" custT="1"/>
      <dgm:spPr/>
      <dgm:t>
        <a:bodyPr/>
        <a:lstStyle/>
        <a:p>
          <a:pPr algn="just"/>
          <a:endParaRPr lang="en-US" sz="2400" b="1" dirty="0" smtClean="0">
            <a:latin typeface="Times New Roman" pitchFamily="18" charset="0"/>
            <a:cs typeface="Times New Roman" pitchFamily="18" charset="0"/>
          </a:endParaRPr>
        </a:p>
        <a:p>
          <a:pPr algn="ctr"/>
          <a:r>
            <a:rPr lang="en-US" sz="2400" b="1" dirty="0" err="1" smtClean="0">
              <a:latin typeface="Times New Roman" pitchFamily="18" charset="0"/>
              <a:cs typeface="Times New Roman" pitchFamily="18" charset="0"/>
            </a:rPr>
            <a:t>Bizning</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ongimizda</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o’zgarishlar</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yasaydigan</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ruhiyatimiz</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darajasida</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faol</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amal</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qiladigan</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o’zligimizdan</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mustahkam</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o’rin</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oladigan</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bilimdir</a:t>
          </a:r>
          <a:r>
            <a:rPr lang="en-US" sz="2400" b="1" dirty="0" smtClean="0">
              <a:latin typeface="Times New Roman" pitchFamily="18" charset="0"/>
              <a:cs typeface="Times New Roman" pitchFamily="18" charset="0"/>
            </a:rPr>
            <a:t>. </a:t>
          </a:r>
          <a:endParaRPr lang="ru-RU" sz="2400" b="1" dirty="0">
            <a:latin typeface="Times New Roman" pitchFamily="18" charset="0"/>
            <a:cs typeface="Times New Roman" pitchFamily="18" charset="0"/>
          </a:endParaRPr>
        </a:p>
      </dgm:t>
    </dgm:pt>
    <dgm:pt modelId="{A7F26ED7-B3B7-4E09-BDF6-453765293975}" type="parTrans" cxnId="{28204C51-70BD-4A72-B4DF-671C3FDB046C}">
      <dgm:prSet/>
      <dgm:spPr/>
      <dgm:t>
        <a:bodyPr/>
        <a:lstStyle/>
        <a:p>
          <a:endParaRPr lang="ru-RU"/>
        </a:p>
      </dgm:t>
    </dgm:pt>
    <dgm:pt modelId="{CDB9FC4E-1BB4-43FC-9661-7538AC4A4578}" type="sibTrans" cxnId="{28204C51-70BD-4A72-B4DF-671C3FDB046C}">
      <dgm:prSet/>
      <dgm:spPr/>
      <dgm:t>
        <a:bodyPr/>
        <a:lstStyle/>
        <a:p>
          <a:endParaRPr lang="ru-RU"/>
        </a:p>
      </dgm:t>
    </dgm:pt>
    <dgm:pt modelId="{69587576-1846-4096-8096-E02B03208752}">
      <dgm:prSet phldrT="[Текст]"/>
      <dgm:spPr/>
      <dgm:t>
        <a:bodyPr/>
        <a:lstStyle/>
        <a:p>
          <a:pPr algn="ct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Inson</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ongida</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aks</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etgan</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oddiy</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bilim</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emas</a:t>
          </a:r>
          <a:endParaRPr lang="ru-RU" b="1" dirty="0">
            <a:latin typeface="Times New Roman" pitchFamily="18" charset="0"/>
            <a:cs typeface="Times New Roman" pitchFamily="18" charset="0"/>
          </a:endParaRPr>
        </a:p>
      </dgm:t>
    </dgm:pt>
    <dgm:pt modelId="{1CC5B5A3-6E9A-4F96-9C6A-05697B0C99D5}" type="parTrans" cxnId="{FD580F6D-42B0-4460-B6DF-FFF7746EE2C3}">
      <dgm:prSet/>
      <dgm:spPr/>
      <dgm:t>
        <a:bodyPr/>
        <a:lstStyle/>
        <a:p>
          <a:endParaRPr lang="ru-RU"/>
        </a:p>
      </dgm:t>
    </dgm:pt>
    <dgm:pt modelId="{D9CD8031-8C1D-4AC7-A1C3-1D21B897891D}" type="sibTrans" cxnId="{FD580F6D-42B0-4460-B6DF-FFF7746EE2C3}">
      <dgm:prSet/>
      <dgm:spPr/>
      <dgm:t>
        <a:bodyPr/>
        <a:lstStyle/>
        <a:p>
          <a:endParaRPr lang="ru-RU"/>
        </a:p>
      </dgm:t>
    </dgm:pt>
    <dgm:pt modelId="{65705876-F05E-47B6-93CD-6B917EBCD09A}" type="pres">
      <dgm:prSet presAssocID="{97493855-192B-4557-A070-E69A9ACF04A8}" presName="Name0" presStyleCnt="0">
        <dgm:presLayoutVars>
          <dgm:chMax val="2"/>
          <dgm:chPref val="2"/>
          <dgm:dir/>
          <dgm:animOne/>
          <dgm:resizeHandles val="exact"/>
        </dgm:presLayoutVars>
      </dgm:prSet>
      <dgm:spPr/>
      <dgm:t>
        <a:bodyPr/>
        <a:lstStyle/>
        <a:p>
          <a:endParaRPr lang="ru-RU"/>
        </a:p>
      </dgm:t>
    </dgm:pt>
    <dgm:pt modelId="{F7783565-3238-4747-828E-718217C9C54A}" type="pres">
      <dgm:prSet presAssocID="{97493855-192B-4557-A070-E69A9ACF04A8}" presName="Background" presStyleLbl="bgImgPlace1" presStyleIdx="0" presStyleCnt="1" custLinFactNeighborX="40341" custLinFactNeighborY="-13683"/>
      <dgm:spPr/>
    </dgm:pt>
    <dgm:pt modelId="{C258EE25-F586-4A0B-8FBA-8BEEFF082958}" type="pres">
      <dgm:prSet presAssocID="{97493855-192B-4557-A070-E69A9ACF04A8}" presName="ParentText1" presStyleLbl="revTx" presStyleIdx="0" presStyleCnt="2" custScaleX="144306" custScaleY="115226" custLinFactNeighborX="-60955" custLinFactNeighborY="-25650">
        <dgm:presLayoutVars>
          <dgm:chMax val="0"/>
          <dgm:chPref val="0"/>
          <dgm:bulletEnabled val="1"/>
        </dgm:presLayoutVars>
      </dgm:prSet>
      <dgm:spPr/>
      <dgm:t>
        <a:bodyPr/>
        <a:lstStyle/>
        <a:p>
          <a:endParaRPr lang="ru-RU"/>
        </a:p>
      </dgm:t>
    </dgm:pt>
    <dgm:pt modelId="{B65EE786-CEA1-4CFD-BB95-42C1B2A8F6FE}" type="pres">
      <dgm:prSet presAssocID="{97493855-192B-4557-A070-E69A9ACF04A8}" presName="ParentText2" presStyleLbl="revTx" presStyleIdx="1" presStyleCnt="2" custScaleX="71736" custScaleY="72197" custLinFactNeighborX="5336" custLinFactNeighborY="0">
        <dgm:presLayoutVars>
          <dgm:chMax val="0"/>
          <dgm:chPref val="0"/>
          <dgm:bulletEnabled val="1"/>
        </dgm:presLayoutVars>
      </dgm:prSet>
      <dgm:spPr/>
      <dgm:t>
        <a:bodyPr/>
        <a:lstStyle/>
        <a:p>
          <a:endParaRPr lang="ru-RU"/>
        </a:p>
      </dgm:t>
    </dgm:pt>
    <dgm:pt modelId="{C9294734-80A7-4F5E-89F6-0D0BA3C4498F}" type="pres">
      <dgm:prSet presAssocID="{97493855-192B-4557-A070-E69A9ACF04A8}" presName="Plus" presStyleLbl="alignNode1" presStyleIdx="0" presStyleCnt="2" custLinFactX="-121173" custLinFactNeighborX="-200000" custLinFactNeighborY="-82957"/>
      <dgm:spPr/>
    </dgm:pt>
    <dgm:pt modelId="{37ADA4F3-1CE6-4F7F-8DAB-D0414BD416C4}" type="pres">
      <dgm:prSet presAssocID="{97493855-192B-4557-A070-E69A9ACF04A8}" presName="Minus" presStyleLbl="alignNode1" presStyleIdx="1" presStyleCnt="2"/>
      <dgm:spPr/>
    </dgm:pt>
    <dgm:pt modelId="{D6311EA0-3A95-41BA-8541-30B81F1ED2CC}" type="pres">
      <dgm:prSet presAssocID="{97493855-192B-4557-A070-E69A9ACF04A8}" presName="Divider" presStyleLbl="parChTrans1D1" presStyleIdx="0" presStyleCnt="1"/>
      <dgm:spPr/>
    </dgm:pt>
  </dgm:ptLst>
  <dgm:cxnLst>
    <dgm:cxn modelId="{F42BD596-F6A4-480A-AD71-2AFD2E47AE9D}" type="presOf" srcId="{9AEBB2B7-26EF-47DA-A937-DD2824CEC922}" destId="{C258EE25-F586-4A0B-8FBA-8BEEFF082958}" srcOrd="0" destOrd="0" presId="urn:microsoft.com/office/officeart/2009/3/layout/PlusandMinus"/>
    <dgm:cxn modelId="{FD580F6D-42B0-4460-B6DF-FFF7746EE2C3}" srcId="{97493855-192B-4557-A070-E69A9ACF04A8}" destId="{69587576-1846-4096-8096-E02B03208752}" srcOrd="1" destOrd="0" parTransId="{1CC5B5A3-6E9A-4F96-9C6A-05697B0C99D5}" sibTransId="{D9CD8031-8C1D-4AC7-A1C3-1D21B897891D}"/>
    <dgm:cxn modelId="{DA4A1196-5E49-4EFF-ACF4-514B0CCE8557}" type="presOf" srcId="{97493855-192B-4557-A070-E69A9ACF04A8}" destId="{65705876-F05E-47B6-93CD-6B917EBCD09A}" srcOrd="0" destOrd="0" presId="urn:microsoft.com/office/officeart/2009/3/layout/PlusandMinus"/>
    <dgm:cxn modelId="{67DA8161-3DF3-480B-BF1A-CF92CEEA28DF}" type="presOf" srcId="{69587576-1846-4096-8096-E02B03208752}" destId="{B65EE786-CEA1-4CFD-BB95-42C1B2A8F6FE}" srcOrd="0" destOrd="0" presId="urn:microsoft.com/office/officeart/2009/3/layout/PlusandMinus"/>
    <dgm:cxn modelId="{28204C51-70BD-4A72-B4DF-671C3FDB046C}" srcId="{97493855-192B-4557-A070-E69A9ACF04A8}" destId="{9AEBB2B7-26EF-47DA-A937-DD2824CEC922}" srcOrd="0" destOrd="0" parTransId="{A7F26ED7-B3B7-4E09-BDF6-453765293975}" sibTransId="{CDB9FC4E-1BB4-43FC-9661-7538AC4A4578}"/>
    <dgm:cxn modelId="{0C04620A-6039-49AE-B118-3F74E4EA4405}" type="presParOf" srcId="{65705876-F05E-47B6-93CD-6B917EBCD09A}" destId="{F7783565-3238-4747-828E-718217C9C54A}" srcOrd="0" destOrd="0" presId="urn:microsoft.com/office/officeart/2009/3/layout/PlusandMinus"/>
    <dgm:cxn modelId="{2B83EC02-3670-4019-987C-C51EFA781803}" type="presParOf" srcId="{65705876-F05E-47B6-93CD-6B917EBCD09A}" destId="{C258EE25-F586-4A0B-8FBA-8BEEFF082958}" srcOrd="1" destOrd="0" presId="urn:microsoft.com/office/officeart/2009/3/layout/PlusandMinus"/>
    <dgm:cxn modelId="{75426132-109A-49C9-9D5B-3F05F7B6E1E7}" type="presParOf" srcId="{65705876-F05E-47B6-93CD-6B917EBCD09A}" destId="{B65EE786-CEA1-4CFD-BB95-42C1B2A8F6FE}" srcOrd="2" destOrd="0" presId="urn:microsoft.com/office/officeart/2009/3/layout/PlusandMinus"/>
    <dgm:cxn modelId="{445E0777-8559-482A-A7F5-8A0B20A4E09B}" type="presParOf" srcId="{65705876-F05E-47B6-93CD-6B917EBCD09A}" destId="{C9294734-80A7-4F5E-89F6-0D0BA3C4498F}" srcOrd="3" destOrd="0" presId="urn:microsoft.com/office/officeart/2009/3/layout/PlusandMinus"/>
    <dgm:cxn modelId="{B9C7BDBB-75EB-4849-8B95-5BB28BC72443}" type="presParOf" srcId="{65705876-F05E-47B6-93CD-6B917EBCD09A}" destId="{37ADA4F3-1CE6-4F7F-8DAB-D0414BD416C4}" srcOrd="4" destOrd="0" presId="urn:microsoft.com/office/officeart/2009/3/layout/PlusandMinus"/>
    <dgm:cxn modelId="{1DAC7E49-7C8C-4473-9A7C-3448CE644506}" type="presParOf" srcId="{65705876-F05E-47B6-93CD-6B917EBCD09A}" destId="{D6311EA0-3A95-41BA-8541-30B81F1ED2CC}" srcOrd="5" destOrd="0" presId="urn:microsoft.com/office/officeart/2009/3/layout/PlusandMinu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4842010-D601-4529-AFDD-7E54B0C72E86}"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ru-RU"/>
        </a:p>
      </dgm:t>
    </dgm:pt>
    <dgm:pt modelId="{2E15ADFF-FF1F-4552-BB1B-7648F12478C8}">
      <dgm:prSet phldrT="[Текст]"/>
      <dgm:spPr/>
      <dgm:t>
        <a:bodyPr/>
        <a:lstStyle/>
        <a:p>
          <a:pPr algn="ctr"/>
          <a:r>
            <a:rPr lang="ru-RU" b="1" i="1" dirty="0" err="1" smtClean="0">
              <a:solidFill>
                <a:schemeClr val="tx1"/>
              </a:solidFill>
              <a:latin typeface="Times New Roman" pitchFamily="18" charset="0"/>
              <a:cs typeface="Times New Roman" pitchFamily="18" charset="0"/>
            </a:rPr>
            <a:t>Ijtimoiy</a:t>
          </a:r>
          <a:r>
            <a:rPr lang="ru-RU" b="1" i="1" dirty="0" smtClean="0">
              <a:solidFill>
                <a:schemeClr val="tx1"/>
              </a:solidFill>
              <a:latin typeface="Times New Roman" pitchFamily="18" charset="0"/>
              <a:cs typeface="Times New Roman" pitchFamily="18" charset="0"/>
            </a:rPr>
            <a:t> </a:t>
          </a:r>
          <a:r>
            <a:rPr lang="ru-RU" b="1" i="1" dirty="0" err="1" smtClean="0">
              <a:solidFill>
                <a:schemeClr val="tx1"/>
              </a:solidFill>
              <a:latin typeface="Times New Roman" pitchFamily="18" charset="0"/>
              <a:cs typeface="Times New Roman" pitchFamily="18" charset="0"/>
            </a:rPr>
            <a:t>axborot</a:t>
          </a:r>
          <a:endParaRPr lang="en-US" b="1" dirty="0" smtClean="0">
            <a:solidFill>
              <a:schemeClr val="tx1"/>
            </a:solidFill>
            <a:latin typeface="Times New Roman" pitchFamily="18" charset="0"/>
            <a:cs typeface="Times New Roman" pitchFamily="18" charset="0"/>
          </a:endParaRPr>
        </a:p>
        <a:p>
          <a:pPr algn="just"/>
          <a:r>
            <a:rPr lang="ru-RU" b="0" dirty="0" err="1" smtClean="0">
              <a:solidFill>
                <a:schemeClr val="tx1"/>
              </a:solidFill>
              <a:latin typeface="Times New Roman" pitchFamily="18" charset="0"/>
              <a:cs typeface="Times New Roman" pitchFamily="18" charset="0"/>
            </a:rPr>
            <a:t>Ijtimoiy</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axborot</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tabiatini</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tushuntirishda</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axborot</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jarayoni</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turlaridan</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biri</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ijtimoiy-kommunikativ</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jarayon</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muhim</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ahamiyatga</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ega</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Ijtimoiy</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axborot</a:t>
          </a:r>
          <a:r>
            <a:rPr lang="ru-RU" b="0" dirty="0" smtClean="0">
              <a:solidFill>
                <a:schemeClr val="tx1"/>
              </a:solidFill>
              <a:latin typeface="Times New Roman" pitchFamily="18" charset="0"/>
              <a:cs typeface="Times New Roman" pitchFamily="18" charset="0"/>
            </a:rPr>
            <a:t> – </a:t>
          </a:r>
          <a:r>
            <a:rPr lang="ru-RU" b="0" dirty="0" err="1" smtClean="0">
              <a:solidFill>
                <a:schemeClr val="tx1"/>
              </a:solidFill>
              <a:latin typeface="Times New Roman" pitchFamily="18" charset="0"/>
              <a:cs typeface="Times New Roman" pitchFamily="18" charset="0"/>
            </a:rPr>
            <a:t>bilimning</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shunday</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bir</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qismiki</a:t>
          </a:r>
          <a:r>
            <a:rPr lang="ru-RU" b="0" dirty="0" smtClean="0">
              <a:solidFill>
                <a:schemeClr val="tx1"/>
              </a:solidFill>
              <a:latin typeface="Times New Roman" pitchFamily="18" charset="0"/>
              <a:cs typeface="Times New Roman" pitchFamily="18" charset="0"/>
            </a:rPr>
            <a:t>, u </a:t>
          </a:r>
          <a:r>
            <a:rPr lang="ru-RU" b="0" dirty="0" err="1" smtClean="0">
              <a:solidFill>
                <a:schemeClr val="tx1"/>
              </a:solidFill>
              <a:latin typeface="Times New Roman" pitchFamily="18" charset="0"/>
              <a:cs typeface="Times New Roman" pitchFamily="18" charset="0"/>
            </a:rPr>
            <a:t>ma'lum</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moddiy</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jismlarda</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qayd</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etilgan</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va</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bеlgilar</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tizimida</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ifodalangan</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holda</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ijtimoiy-kommunikativ</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sub'еktlararo</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jarayonga</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qo’shilib</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idrok</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etiladi</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va</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olimning</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bilim</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darajasini</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o’zgartiradi</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shuningdеk</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uning</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o’zi</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ham</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o’zgartirilib</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undan</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faoliyatning</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turli</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jabhalarida</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foydalaniladi</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Shu</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ma'noda</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bilim</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tushunchasi</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olimning</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bilim</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jarayonini</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gnosеologik</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tomondan</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axborot</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tushunchasi</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esa</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asosan</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kommunikativ</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tomondan</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tavsiflaydi</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dеb</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aytish</a:t>
          </a:r>
          <a:r>
            <a:rPr lang="ru-RU" b="0" dirty="0" smtClean="0">
              <a:solidFill>
                <a:schemeClr val="tx1"/>
              </a:solidFill>
              <a:latin typeface="Times New Roman" pitchFamily="18" charset="0"/>
              <a:cs typeface="Times New Roman" pitchFamily="18" charset="0"/>
            </a:rPr>
            <a:t> </a:t>
          </a:r>
          <a:r>
            <a:rPr lang="ru-RU" b="0" dirty="0" err="1" smtClean="0">
              <a:solidFill>
                <a:schemeClr val="tx1"/>
              </a:solidFill>
              <a:latin typeface="Times New Roman" pitchFamily="18" charset="0"/>
              <a:cs typeface="Times New Roman" pitchFamily="18" charset="0"/>
            </a:rPr>
            <a:t>mumkin</a:t>
          </a:r>
          <a:r>
            <a:rPr lang="ru-RU" b="0" dirty="0" smtClean="0">
              <a:solidFill>
                <a:schemeClr val="tx1"/>
              </a:solidFill>
              <a:latin typeface="Times New Roman" pitchFamily="18" charset="0"/>
              <a:cs typeface="Times New Roman" pitchFamily="18" charset="0"/>
            </a:rPr>
            <a:t>.</a:t>
          </a:r>
          <a:endParaRPr lang="ru-RU" b="0" dirty="0">
            <a:solidFill>
              <a:schemeClr val="tx1"/>
            </a:solidFill>
            <a:latin typeface="Times New Roman" pitchFamily="18" charset="0"/>
            <a:cs typeface="Times New Roman" pitchFamily="18" charset="0"/>
          </a:endParaRPr>
        </a:p>
      </dgm:t>
    </dgm:pt>
    <dgm:pt modelId="{49C74E58-4CA7-46D2-90D6-6E20DE9FD343}" type="parTrans" cxnId="{4252C360-634D-4B03-8981-525CF158B695}">
      <dgm:prSet/>
      <dgm:spPr/>
      <dgm:t>
        <a:bodyPr/>
        <a:lstStyle/>
        <a:p>
          <a:endParaRPr lang="ru-RU"/>
        </a:p>
      </dgm:t>
    </dgm:pt>
    <dgm:pt modelId="{ABA0C5A6-2AC6-4FB0-B736-78F12977A902}" type="sibTrans" cxnId="{4252C360-634D-4B03-8981-525CF158B695}">
      <dgm:prSet/>
      <dgm:spPr/>
      <dgm:t>
        <a:bodyPr/>
        <a:lstStyle/>
        <a:p>
          <a:endParaRPr lang="ru-RU"/>
        </a:p>
      </dgm:t>
    </dgm:pt>
    <dgm:pt modelId="{A0212341-F15B-4CB3-841B-DB8EE1FC4EC9}" type="pres">
      <dgm:prSet presAssocID="{B4842010-D601-4529-AFDD-7E54B0C72E86}" presName="linear" presStyleCnt="0">
        <dgm:presLayoutVars>
          <dgm:animLvl val="lvl"/>
          <dgm:resizeHandles val="exact"/>
        </dgm:presLayoutVars>
      </dgm:prSet>
      <dgm:spPr/>
      <dgm:t>
        <a:bodyPr/>
        <a:lstStyle/>
        <a:p>
          <a:endParaRPr lang="ru-RU"/>
        </a:p>
      </dgm:t>
    </dgm:pt>
    <dgm:pt modelId="{D636AAAE-6FE6-4B3C-86BD-522F2846ABF5}" type="pres">
      <dgm:prSet presAssocID="{2E15ADFF-FF1F-4552-BB1B-7648F12478C8}" presName="parentText" presStyleLbl="node1" presStyleIdx="0" presStyleCnt="1">
        <dgm:presLayoutVars>
          <dgm:chMax val="0"/>
          <dgm:bulletEnabled val="1"/>
        </dgm:presLayoutVars>
      </dgm:prSet>
      <dgm:spPr/>
      <dgm:t>
        <a:bodyPr/>
        <a:lstStyle/>
        <a:p>
          <a:endParaRPr lang="ru-RU"/>
        </a:p>
      </dgm:t>
    </dgm:pt>
  </dgm:ptLst>
  <dgm:cxnLst>
    <dgm:cxn modelId="{4252C360-634D-4B03-8981-525CF158B695}" srcId="{B4842010-D601-4529-AFDD-7E54B0C72E86}" destId="{2E15ADFF-FF1F-4552-BB1B-7648F12478C8}" srcOrd="0" destOrd="0" parTransId="{49C74E58-4CA7-46D2-90D6-6E20DE9FD343}" sibTransId="{ABA0C5A6-2AC6-4FB0-B736-78F12977A902}"/>
    <dgm:cxn modelId="{7C672546-59E9-4346-A9A8-74601D28A37B}" type="presOf" srcId="{B4842010-D601-4529-AFDD-7E54B0C72E86}" destId="{A0212341-F15B-4CB3-841B-DB8EE1FC4EC9}" srcOrd="0" destOrd="0" presId="urn:microsoft.com/office/officeart/2005/8/layout/vList2"/>
    <dgm:cxn modelId="{060230CE-DF48-41FF-8918-B90CC5DBD333}" type="presOf" srcId="{2E15ADFF-FF1F-4552-BB1B-7648F12478C8}" destId="{D636AAAE-6FE6-4B3C-86BD-522F2846ABF5}" srcOrd="0" destOrd="0" presId="urn:microsoft.com/office/officeart/2005/8/layout/vList2"/>
    <dgm:cxn modelId="{4C05EFBE-2B38-49C6-93E3-A668834CA30F}" type="presParOf" srcId="{A0212341-F15B-4CB3-841B-DB8EE1FC4EC9}" destId="{D636AAAE-6FE6-4B3C-86BD-522F2846ABF5}"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0D95D4B-B92C-459F-976F-22F546B6648B}" type="doc">
      <dgm:prSet loTypeId="urn:microsoft.com/office/officeart/2005/8/layout/process3" loCatId="process" qsTypeId="urn:microsoft.com/office/officeart/2005/8/quickstyle/simple1" qsCatId="simple" csTypeId="urn:microsoft.com/office/officeart/2005/8/colors/colorful4" csCatId="colorful" phldr="1"/>
      <dgm:spPr/>
      <dgm:t>
        <a:bodyPr/>
        <a:lstStyle/>
        <a:p>
          <a:endParaRPr lang="ru-RU"/>
        </a:p>
      </dgm:t>
    </dgm:pt>
    <dgm:pt modelId="{6B349C2F-8028-4914-BD17-6FE21E6D5B92}">
      <dgm:prSet phldrT="[Текст]" custT="1"/>
      <dgm:spPr/>
      <dgm:t>
        <a:bodyPr/>
        <a:lstStyle/>
        <a:p>
          <a:pPr algn="ctr"/>
          <a:r>
            <a:rPr lang="en-US" sz="2000" dirty="0" err="1" smtClean="0">
              <a:solidFill>
                <a:schemeClr val="tx1"/>
              </a:solidFill>
              <a:latin typeface="Times New Roman" pitchFamily="18" charset="0"/>
              <a:cs typeface="Times New Roman" pitchFamily="18" charset="0"/>
            </a:rPr>
            <a:t>informatika</a:t>
          </a:r>
          <a:r>
            <a:rPr lang="en-US" sz="2000" dirty="0" smtClean="0">
              <a:solidFill>
                <a:schemeClr val="tx1"/>
              </a:solidFill>
              <a:latin typeface="Times New Roman" pitchFamily="18" charset="0"/>
              <a:cs typeface="Times New Roman" pitchFamily="18" charset="0"/>
            </a:rPr>
            <a:t> </a:t>
          </a:r>
          <a:r>
            <a:rPr lang="en-US" sz="2000" dirty="0" err="1" smtClean="0">
              <a:solidFill>
                <a:schemeClr val="tx1"/>
              </a:solidFill>
              <a:latin typeface="Times New Roman" pitchFamily="18" charset="0"/>
              <a:cs typeface="Times New Roman" pitchFamily="18" charset="0"/>
            </a:rPr>
            <a:t>tabiiy</a:t>
          </a:r>
          <a:r>
            <a:rPr lang="en-US" sz="2000" dirty="0" smtClean="0">
              <a:solidFill>
                <a:schemeClr val="tx1"/>
              </a:solidFill>
              <a:latin typeface="Times New Roman" pitchFamily="18" charset="0"/>
              <a:cs typeface="Times New Roman" pitchFamily="18" charset="0"/>
            </a:rPr>
            <a:t> </a:t>
          </a:r>
          <a:r>
            <a:rPr lang="en-US" sz="2000" dirty="0" err="1" smtClean="0">
              <a:solidFill>
                <a:schemeClr val="tx1"/>
              </a:solidFill>
              <a:latin typeface="Times New Roman" pitchFamily="18" charset="0"/>
              <a:cs typeface="Times New Roman" pitchFamily="18" charset="0"/>
            </a:rPr>
            <a:t>vositalari</a:t>
          </a:r>
          <a:r>
            <a:rPr lang="en-US" sz="2000" dirty="0" smtClean="0">
              <a:solidFill>
                <a:schemeClr val="tx1"/>
              </a:solidFill>
              <a:latin typeface="Times New Roman" pitchFamily="18" charset="0"/>
              <a:cs typeface="Times New Roman" pitchFamily="18" charset="0"/>
            </a:rPr>
            <a:t> </a:t>
          </a:r>
          <a:endParaRPr lang="ru-RU" sz="2000" dirty="0">
            <a:solidFill>
              <a:schemeClr val="tx1"/>
            </a:solidFill>
            <a:latin typeface="Times New Roman" pitchFamily="18" charset="0"/>
            <a:cs typeface="Times New Roman" pitchFamily="18" charset="0"/>
          </a:endParaRPr>
        </a:p>
      </dgm:t>
    </dgm:pt>
    <dgm:pt modelId="{6FA7FED9-C701-4564-AF37-86606999835E}" type="parTrans" cxnId="{43555D4E-9559-4F3D-ADDD-EF48CEC17A87}">
      <dgm:prSet/>
      <dgm:spPr/>
      <dgm:t>
        <a:bodyPr/>
        <a:lstStyle/>
        <a:p>
          <a:endParaRPr lang="ru-RU"/>
        </a:p>
      </dgm:t>
    </dgm:pt>
    <dgm:pt modelId="{34635B8B-A400-40FD-97EB-2E0034E541B7}" type="sibTrans" cxnId="{43555D4E-9559-4F3D-ADDD-EF48CEC17A87}">
      <dgm:prSet/>
      <dgm:spPr/>
      <dgm:t>
        <a:bodyPr/>
        <a:lstStyle/>
        <a:p>
          <a:endParaRPr lang="ru-RU"/>
        </a:p>
      </dgm:t>
    </dgm:pt>
    <dgm:pt modelId="{2993F98A-1D50-4CD5-B8FD-2F1AAA4AB2AA}">
      <dgm:prSet phldrT="[Текст]" custT="1"/>
      <dgm:spPr/>
      <dgm:t>
        <a:bodyPr/>
        <a:lstStyle/>
        <a:p>
          <a:r>
            <a:rPr lang="en-US" sz="2000" dirty="0" err="1" smtClean="0">
              <a:latin typeface="Times New Roman" pitchFamily="18" charset="0"/>
              <a:cs typeface="Times New Roman" pitchFamily="18" charset="0"/>
            </a:rPr>
            <a:t>insoniy</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imo-ishora</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raqs</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nutq</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tabiiy</a:t>
          </a:r>
          <a:r>
            <a:rPr lang="en-US" sz="2000" dirty="0" smtClean="0">
              <a:latin typeface="Times New Roman" pitchFamily="18" charset="0"/>
              <a:cs typeface="Times New Roman" pitchFamily="18" charset="0"/>
            </a:rPr>
            <a:t> – </a:t>
          </a:r>
          <a:r>
            <a:rPr lang="en-US" sz="2000" dirty="0" err="1" smtClean="0">
              <a:latin typeface="Times New Roman" pitchFamily="18" charset="0"/>
              <a:cs typeface="Times New Roman" pitchFamily="18" charset="0"/>
            </a:rPr>
            <a:t>olov</a:t>
          </a:r>
          <a:r>
            <a:rPr lang="en-US" sz="2000" dirty="0" smtClean="0">
              <a:latin typeface="Times New Roman" pitchFamily="18" charset="0"/>
              <a:cs typeface="Times New Roman" pitchFamily="18" charset="0"/>
            </a:rPr>
            <a:t>, b</a:t>
          </a:r>
          <a:r>
            <a:rPr lang="ru-RU" sz="2000" dirty="0" smtClean="0">
              <a:latin typeface="Times New Roman" pitchFamily="18" charset="0"/>
              <a:cs typeface="Times New Roman" pitchFamily="18" charset="0"/>
            </a:rPr>
            <a:t>е</a:t>
          </a:r>
          <a:r>
            <a:rPr lang="en-US" sz="2000" dirty="0" err="1" smtClean="0">
              <a:latin typeface="Times New Roman" pitchFamily="18" charset="0"/>
              <a:cs typeface="Times New Roman" pitchFamily="18" charset="0"/>
            </a:rPr>
            <a:t>lgi</a:t>
          </a:r>
          <a:endParaRPr lang="ru-RU" sz="2000" dirty="0">
            <a:latin typeface="Times New Roman" pitchFamily="18" charset="0"/>
            <a:cs typeface="Times New Roman" pitchFamily="18" charset="0"/>
          </a:endParaRPr>
        </a:p>
      </dgm:t>
    </dgm:pt>
    <dgm:pt modelId="{D3603790-6287-4607-8F84-BD3EFBEDE78D}" type="parTrans" cxnId="{EF9D4C49-63B5-4407-81C7-3374D186752B}">
      <dgm:prSet/>
      <dgm:spPr/>
      <dgm:t>
        <a:bodyPr/>
        <a:lstStyle/>
        <a:p>
          <a:endParaRPr lang="ru-RU"/>
        </a:p>
      </dgm:t>
    </dgm:pt>
    <dgm:pt modelId="{75439C58-1CA1-4510-8B27-6833906C57EC}" type="sibTrans" cxnId="{EF9D4C49-63B5-4407-81C7-3374D186752B}">
      <dgm:prSet/>
      <dgm:spPr/>
      <dgm:t>
        <a:bodyPr/>
        <a:lstStyle/>
        <a:p>
          <a:endParaRPr lang="ru-RU"/>
        </a:p>
      </dgm:t>
    </dgm:pt>
    <dgm:pt modelId="{BD5FAD29-9521-4C87-8974-C65E2F917692}">
      <dgm:prSet phldrT="[Текст]" custT="1"/>
      <dgm:spPr/>
      <dgm:t>
        <a:bodyPr/>
        <a:lstStyle/>
        <a:p>
          <a:r>
            <a:rPr lang="en-US" sz="2000" dirty="0" err="1" smtClean="0">
              <a:solidFill>
                <a:schemeClr val="tx1"/>
              </a:solidFill>
              <a:latin typeface="Times New Roman" pitchFamily="18" charset="0"/>
              <a:cs typeface="Times New Roman" pitchFamily="18" charset="0"/>
            </a:rPr>
            <a:t>informatika</a:t>
          </a:r>
          <a:r>
            <a:rPr lang="en-US" sz="2000" dirty="0" smtClean="0">
              <a:solidFill>
                <a:schemeClr val="tx1"/>
              </a:solidFill>
              <a:latin typeface="Times New Roman" pitchFamily="18" charset="0"/>
              <a:cs typeface="Times New Roman" pitchFamily="18" charset="0"/>
            </a:rPr>
            <a:t> m</a:t>
          </a:r>
          <a:r>
            <a:rPr lang="ru-RU" sz="2000" dirty="0" smtClean="0">
              <a:solidFill>
                <a:schemeClr val="tx1"/>
              </a:solidFill>
              <a:latin typeface="Times New Roman" pitchFamily="18" charset="0"/>
              <a:cs typeface="Times New Roman" pitchFamily="18" charset="0"/>
            </a:rPr>
            <a:t>е</a:t>
          </a:r>
          <a:r>
            <a:rPr lang="en-US" sz="2000" dirty="0" err="1" smtClean="0">
              <a:solidFill>
                <a:schemeClr val="tx1"/>
              </a:solidFill>
              <a:latin typeface="Times New Roman" pitchFamily="18" charset="0"/>
              <a:cs typeface="Times New Roman" pitchFamily="18" charset="0"/>
            </a:rPr>
            <a:t>xanik</a:t>
          </a:r>
          <a:r>
            <a:rPr lang="en-US" sz="2000" dirty="0" smtClean="0">
              <a:solidFill>
                <a:schemeClr val="tx1"/>
              </a:solidFill>
              <a:latin typeface="Times New Roman" pitchFamily="18" charset="0"/>
              <a:cs typeface="Times New Roman" pitchFamily="18" charset="0"/>
            </a:rPr>
            <a:t> </a:t>
          </a:r>
          <a:r>
            <a:rPr lang="en-US" sz="2000" dirty="0" err="1" smtClean="0">
              <a:solidFill>
                <a:schemeClr val="tx1"/>
              </a:solidFill>
              <a:latin typeface="Times New Roman" pitchFamily="18" charset="0"/>
              <a:cs typeface="Times New Roman" pitchFamily="18" charset="0"/>
            </a:rPr>
            <a:t>vositalari</a:t>
          </a:r>
          <a:r>
            <a:rPr lang="en-US" sz="2000" dirty="0" smtClean="0">
              <a:solidFill>
                <a:schemeClr val="tx1"/>
              </a:solidFill>
              <a:latin typeface="Times New Roman" pitchFamily="18" charset="0"/>
              <a:cs typeface="Times New Roman" pitchFamily="18" charset="0"/>
            </a:rPr>
            <a:t> </a:t>
          </a:r>
          <a:endParaRPr lang="ru-RU" sz="2000" dirty="0">
            <a:solidFill>
              <a:schemeClr val="tx1"/>
            </a:solidFill>
            <a:latin typeface="Times New Roman" pitchFamily="18" charset="0"/>
            <a:cs typeface="Times New Roman" pitchFamily="18" charset="0"/>
          </a:endParaRPr>
        </a:p>
      </dgm:t>
    </dgm:pt>
    <dgm:pt modelId="{4A1E07EC-654E-4516-83D4-151F0B63A835}" type="parTrans" cxnId="{50409146-425A-4D04-9606-49A93814788D}">
      <dgm:prSet/>
      <dgm:spPr/>
      <dgm:t>
        <a:bodyPr/>
        <a:lstStyle/>
        <a:p>
          <a:endParaRPr lang="ru-RU"/>
        </a:p>
      </dgm:t>
    </dgm:pt>
    <dgm:pt modelId="{654D3262-9924-4D00-83B4-5C1978BF6742}" type="sibTrans" cxnId="{50409146-425A-4D04-9606-49A93814788D}">
      <dgm:prSet/>
      <dgm:spPr/>
      <dgm:t>
        <a:bodyPr/>
        <a:lstStyle/>
        <a:p>
          <a:endParaRPr lang="ru-RU"/>
        </a:p>
      </dgm:t>
    </dgm:pt>
    <dgm:pt modelId="{9E799CE8-6BE1-4934-A33D-1A997E87E8D6}">
      <dgm:prSet phldrT="[Текст]" custT="1"/>
      <dgm:spPr/>
      <dgm:t>
        <a:bodyPr/>
        <a:lstStyle/>
        <a:p>
          <a:r>
            <a:rPr lang="en-US" sz="2000" dirty="0" err="1" smtClean="0">
              <a:latin typeface="Times New Roman" pitchFamily="18" charset="0"/>
              <a:cs typeface="Times New Roman" pitchFamily="18" charset="0"/>
            </a:rPr>
            <a:t>o’rta</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asrlar</a:t>
          </a:r>
          <a:r>
            <a:rPr lang="en-US" sz="2000" dirty="0" smtClean="0">
              <a:latin typeface="Times New Roman" pitchFamily="18" charset="0"/>
              <a:cs typeface="Times New Roman" pitchFamily="18" charset="0"/>
            </a:rPr>
            <a:t> t</a:t>
          </a:r>
          <a:r>
            <a:rPr lang="ru-RU" sz="2000" dirty="0" smtClean="0">
              <a:latin typeface="Times New Roman" pitchFamily="18" charset="0"/>
              <a:cs typeface="Times New Roman" pitchFamily="18" charset="0"/>
            </a:rPr>
            <a:t>е</a:t>
          </a:r>
          <a:r>
            <a:rPr lang="en-US" sz="2000" dirty="0" smtClean="0">
              <a:latin typeface="Times New Roman" pitchFamily="18" charset="0"/>
              <a:cs typeface="Times New Roman" pitchFamily="18" charset="0"/>
            </a:rPr>
            <a:t>l</a:t>
          </a:r>
          <a:r>
            <a:rPr lang="ru-RU" sz="2000" dirty="0" smtClean="0">
              <a:latin typeface="Times New Roman" pitchFamily="18" charset="0"/>
              <a:cs typeface="Times New Roman" pitchFamily="18" charset="0"/>
            </a:rPr>
            <a:t>е</a:t>
          </a:r>
          <a:r>
            <a:rPr lang="en-US" sz="2000" dirty="0" err="1" smtClean="0">
              <a:latin typeface="Times New Roman" pitchFamily="18" charset="0"/>
              <a:cs typeface="Times New Roman" pitchFamily="18" charset="0"/>
            </a:rPr>
            <a:t>grafi</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matbaachilik</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hisoblash</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moslamalari</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arifmom</a:t>
          </a:r>
          <a:r>
            <a:rPr lang="ru-RU" sz="2000" dirty="0" smtClean="0">
              <a:latin typeface="Times New Roman" pitchFamily="18" charset="0"/>
              <a:cs typeface="Times New Roman" pitchFamily="18" charset="0"/>
            </a:rPr>
            <a:t>е</a:t>
          </a:r>
          <a:r>
            <a:rPr lang="en-US" sz="2000" dirty="0" err="1" smtClean="0">
              <a:latin typeface="Times New Roman" pitchFamily="18" charset="0"/>
              <a:cs typeface="Times New Roman" pitchFamily="18" charset="0"/>
            </a:rPr>
            <a:t>tr</a:t>
          </a:r>
          <a:endParaRPr lang="ru-RU" sz="2000" dirty="0">
            <a:latin typeface="Times New Roman" pitchFamily="18" charset="0"/>
            <a:cs typeface="Times New Roman" pitchFamily="18" charset="0"/>
          </a:endParaRPr>
        </a:p>
      </dgm:t>
    </dgm:pt>
    <dgm:pt modelId="{99811290-EC70-4701-AD7A-F34F77CEBB94}" type="parTrans" cxnId="{46D2027E-A57C-47AE-B1DC-896869ED345A}">
      <dgm:prSet/>
      <dgm:spPr/>
      <dgm:t>
        <a:bodyPr/>
        <a:lstStyle/>
        <a:p>
          <a:endParaRPr lang="ru-RU"/>
        </a:p>
      </dgm:t>
    </dgm:pt>
    <dgm:pt modelId="{B8DC0668-C28E-4B7F-92DF-51DE2358AC03}" type="sibTrans" cxnId="{46D2027E-A57C-47AE-B1DC-896869ED345A}">
      <dgm:prSet/>
      <dgm:spPr/>
      <dgm:t>
        <a:bodyPr/>
        <a:lstStyle/>
        <a:p>
          <a:endParaRPr lang="ru-RU"/>
        </a:p>
      </dgm:t>
    </dgm:pt>
    <dgm:pt modelId="{C0E1DAA7-2DC2-4828-B474-60C8C744763E}">
      <dgm:prSet phldrT="[Текст]" custT="1"/>
      <dgm:spPr/>
      <dgm:t>
        <a:bodyPr/>
        <a:lstStyle/>
        <a:p>
          <a:r>
            <a:rPr lang="en-US" sz="2000" b="1" dirty="0" err="1" smtClean="0">
              <a:solidFill>
                <a:schemeClr val="tx1"/>
              </a:solidFill>
              <a:latin typeface="Times New Roman" pitchFamily="18" charset="0"/>
              <a:cs typeface="Times New Roman" pitchFamily="18" charset="0"/>
            </a:rPr>
            <a:t>informatika</a:t>
          </a:r>
          <a:r>
            <a:rPr lang="en-US" sz="2000" b="1" dirty="0" smtClean="0">
              <a:solidFill>
                <a:schemeClr val="tx1"/>
              </a:solidFill>
              <a:latin typeface="Times New Roman" pitchFamily="18" charset="0"/>
              <a:cs typeface="Times New Roman" pitchFamily="18" charset="0"/>
            </a:rPr>
            <a:t> el</a:t>
          </a:r>
          <a:r>
            <a:rPr lang="ru-RU" sz="2000" b="1" dirty="0" smtClean="0">
              <a:solidFill>
                <a:schemeClr val="tx1"/>
              </a:solidFill>
              <a:latin typeface="Times New Roman" pitchFamily="18" charset="0"/>
              <a:cs typeface="Times New Roman" pitchFamily="18" charset="0"/>
            </a:rPr>
            <a:t>е</a:t>
          </a:r>
          <a:r>
            <a:rPr lang="en-US" sz="2000" b="1" dirty="0" err="1" smtClean="0">
              <a:solidFill>
                <a:schemeClr val="tx1"/>
              </a:solidFill>
              <a:latin typeface="Times New Roman" pitchFamily="18" charset="0"/>
              <a:cs typeface="Times New Roman" pitchFamily="18" charset="0"/>
            </a:rPr>
            <a:t>ktr</a:t>
          </a:r>
          <a:r>
            <a:rPr lang="en-US" sz="2000" b="1" dirty="0" smtClean="0">
              <a:solidFill>
                <a:schemeClr val="tx1"/>
              </a:solidFill>
              <a:latin typeface="Times New Roman" pitchFamily="18" charset="0"/>
              <a:cs typeface="Times New Roman" pitchFamily="18" charset="0"/>
            </a:rPr>
            <a:t> </a:t>
          </a:r>
          <a:r>
            <a:rPr lang="en-US" sz="2000" b="1" dirty="0" err="1" smtClean="0">
              <a:solidFill>
                <a:schemeClr val="tx1"/>
              </a:solidFill>
              <a:latin typeface="Times New Roman" pitchFamily="18" charset="0"/>
              <a:cs typeface="Times New Roman" pitchFamily="18" charset="0"/>
            </a:rPr>
            <a:t>vositalari</a:t>
          </a:r>
          <a:r>
            <a:rPr lang="en-US" sz="2000" b="1" dirty="0" smtClean="0">
              <a:solidFill>
                <a:schemeClr val="tx1"/>
              </a:solidFill>
              <a:latin typeface="Times New Roman" pitchFamily="18" charset="0"/>
              <a:cs typeface="Times New Roman" pitchFamily="18" charset="0"/>
            </a:rPr>
            <a:t> </a:t>
          </a:r>
          <a:endParaRPr lang="ru-RU" sz="2000" b="1" dirty="0">
            <a:solidFill>
              <a:schemeClr val="tx1"/>
            </a:solidFill>
            <a:latin typeface="Times New Roman" pitchFamily="18" charset="0"/>
            <a:cs typeface="Times New Roman" pitchFamily="18" charset="0"/>
          </a:endParaRPr>
        </a:p>
      </dgm:t>
    </dgm:pt>
    <dgm:pt modelId="{77EE7A1A-B396-40AB-B9EC-3202E63F9677}" type="parTrans" cxnId="{9FF17824-033B-4D8C-BBF4-2BD8AE4AB241}">
      <dgm:prSet/>
      <dgm:spPr/>
      <dgm:t>
        <a:bodyPr/>
        <a:lstStyle/>
        <a:p>
          <a:endParaRPr lang="ru-RU"/>
        </a:p>
      </dgm:t>
    </dgm:pt>
    <dgm:pt modelId="{A253C4C1-01B1-4FF0-85FB-9716E3408D0F}" type="sibTrans" cxnId="{9FF17824-033B-4D8C-BBF4-2BD8AE4AB241}">
      <dgm:prSet/>
      <dgm:spPr/>
      <dgm:t>
        <a:bodyPr/>
        <a:lstStyle/>
        <a:p>
          <a:endParaRPr lang="ru-RU"/>
        </a:p>
      </dgm:t>
    </dgm:pt>
    <dgm:pt modelId="{54333098-CDE1-46DE-9A51-FDFE66366DC9}">
      <dgm:prSet phldrT="[Текст]" custT="1"/>
      <dgm:spPr/>
      <dgm:t>
        <a:bodyPr/>
        <a:lstStyle/>
        <a:p>
          <a:r>
            <a:rPr lang="en-US" sz="2000" dirty="0" smtClean="0">
              <a:latin typeface="Times New Roman" pitchFamily="18" charset="0"/>
              <a:cs typeface="Times New Roman" pitchFamily="18" charset="0"/>
            </a:rPr>
            <a:t>t</a:t>
          </a:r>
          <a:r>
            <a:rPr lang="ru-RU" sz="2000" dirty="0" smtClean="0">
              <a:latin typeface="Times New Roman" pitchFamily="18" charset="0"/>
              <a:cs typeface="Times New Roman" pitchFamily="18" charset="0"/>
            </a:rPr>
            <a:t>е</a:t>
          </a:r>
          <a:r>
            <a:rPr lang="en-US" sz="2000" dirty="0" smtClean="0">
              <a:latin typeface="Times New Roman" pitchFamily="18" charset="0"/>
              <a:cs typeface="Times New Roman" pitchFamily="18" charset="0"/>
            </a:rPr>
            <a:t>l</a:t>
          </a:r>
          <a:r>
            <a:rPr lang="ru-RU" sz="2000" dirty="0" smtClean="0">
              <a:latin typeface="Times New Roman" pitchFamily="18" charset="0"/>
              <a:cs typeface="Times New Roman" pitchFamily="18" charset="0"/>
            </a:rPr>
            <a:t>е</a:t>
          </a:r>
          <a:r>
            <a:rPr lang="en-US" sz="2000" dirty="0" err="1" smtClean="0">
              <a:latin typeface="Times New Roman" pitchFamily="18" charset="0"/>
              <a:cs typeface="Times New Roman" pitchFamily="18" charset="0"/>
            </a:rPr>
            <a:t>graf</a:t>
          </a:r>
          <a:r>
            <a:rPr lang="en-US" sz="2000" dirty="0" smtClean="0">
              <a:latin typeface="Times New Roman" pitchFamily="18" charset="0"/>
              <a:cs typeface="Times New Roman" pitchFamily="18" charset="0"/>
            </a:rPr>
            <a:t>, t</a:t>
          </a:r>
          <a:r>
            <a:rPr lang="ru-RU" sz="2000" dirty="0" smtClean="0">
              <a:latin typeface="Times New Roman" pitchFamily="18" charset="0"/>
              <a:cs typeface="Times New Roman" pitchFamily="18" charset="0"/>
            </a:rPr>
            <a:t>е</a:t>
          </a:r>
          <a:r>
            <a:rPr lang="en-US" sz="2000" dirty="0" smtClean="0">
              <a:latin typeface="Times New Roman" pitchFamily="18" charset="0"/>
              <a:cs typeface="Times New Roman" pitchFamily="18" charset="0"/>
            </a:rPr>
            <a:t>l</a:t>
          </a:r>
          <a:r>
            <a:rPr lang="ru-RU" sz="2000" dirty="0" smtClean="0">
              <a:latin typeface="Times New Roman" pitchFamily="18" charset="0"/>
              <a:cs typeface="Times New Roman" pitchFamily="18" charset="0"/>
            </a:rPr>
            <a:t>е</a:t>
          </a:r>
          <a:r>
            <a:rPr lang="en-US" sz="2000" dirty="0" err="1" smtClean="0">
              <a:latin typeface="Times New Roman" pitchFamily="18" charset="0"/>
              <a:cs typeface="Times New Roman" pitchFamily="18" charset="0"/>
            </a:rPr>
            <a:t>fon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kino</a:t>
          </a:r>
          <a:endParaRPr lang="ru-RU" sz="2000" dirty="0">
            <a:latin typeface="Times New Roman" pitchFamily="18" charset="0"/>
            <a:cs typeface="Times New Roman" pitchFamily="18" charset="0"/>
          </a:endParaRPr>
        </a:p>
      </dgm:t>
    </dgm:pt>
    <dgm:pt modelId="{B9313197-87CE-4154-9B12-775EF4A32599}" type="parTrans" cxnId="{5F7B254E-1371-4D88-BF11-37F9AAD16E2C}">
      <dgm:prSet/>
      <dgm:spPr/>
      <dgm:t>
        <a:bodyPr/>
        <a:lstStyle/>
        <a:p>
          <a:endParaRPr lang="ru-RU"/>
        </a:p>
      </dgm:t>
    </dgm:pt>
    <dgm:pt modelId="{4AC94383-0C0F-4AD1-B95C-D8F4A96EA016}" type="sibTrans" cxnId="{5F7B254E-1371-4D88-BF11-37F9AAD16E2C}">
      <dgm:prSet/>
      <dgm:spPr/>
      <dgm:t>
        <a:bodyPr/>
        <a:lstStyle/>
        <a:p>
          <a:endParaRPr lang="ru-RU"/>
        </a:p>
      </dgm:t>
    </dgm:pt>
    <dgm:pt modelId="{5B8081DF-CEBF-4D01-9B0A-ED4BFE364604}">
      <dgm:prSet phldrT="[Текст]"/>
      <dgm:spPr/>
      <dgm:t>
        <a:bodyPr/>
        <a:lstStyle/>
        <a:p>
          <a:r>
            <a:rPr lang="en-US" b="1" dirty="0" err="1" smtClean="0">
              <a:solidFill>
                <a:schemeClr val="tx1"/>
              </a:solidFill>
            </a:rPr>
            <a:t>informatika</a:t>
          </a:r>
          <a:r>
            <a:rPr lang="en-US" b="1" dirty="0" smtClean="0">
              <a:solidFill>
                <a:schemeClr val="tx1"/>
              </a:solidFill>
            </a:rPr>
            <a:t> el</a:t>
          </a:r>
          <a:r>
            <a:rPr lang="ru-RU" b="1" dirty="0" smtClean="0">
              <a:solidFill>
                <a:schemeClr val="tx1"/>
              </a:solidFill>
            </a:rPr>
            <a:t>е</a:t>
          </a:r>
          <a:r>
            <a:rPr lang="en-US" b="1" dirty="0" err="1" smtClean="0">
              <a:solidFill>
                <a:schemeClr val="tx1"/>
              </a:solidFill>
            </a:rPr>
            <a:t>ktron</a:t>
          </a:r>
          <a:r>
            <a:rPr lang="en-US" b="1" dirty="0" smtClean="0">
              <a:solidFill>
                <a:schemeClr val="tx1"/>
              </a:solidFill>
            </a:rPr>
            <a:t> </a:t>
          </a:r>
          <a:r>
            <a:rPr lang="en-US" b="1" dirty="0" err="1" smtClean="0">
              <a:solidFill>
                <a:schemeClr val="tx1"/>
              </a:solidFill>
            </a:rPr>
            <a:t>vositalari</a:t>
          </a:r>
          <a:r>
            <a:rPr lang="en-US" b="1" dirty="0" smtClean="0">
              <a:solidFill>
                <a:schemeClr val="tx1"/>
              </a:solidFill>
            </a:rPr>
            <a:t> </a:t>
          </a:r>
          <a:endParaRPr lang="ru-RU" b="1" dirty="0">
            <a:solidFill>
              <a:schemeClr val="tx1"/>
            </a:solidFill>
          </a:endParaRPr>
        </a:p>
      </dgm:t>
    </dgm:pt>
    <dgm:pt modelId="{715E267C-33D4-4025-8CDE-142547636D3E}" type="parTrans" cxnId="{5C194BD8-7C9C-4A11-83EC-45602FAE4DB6}">
      <dgm:prSet/>
      <dgm:spPr/>
      <dgm:t>
        <a:bodyPr/>
        <a:lstStyle/>
        <a:p>
          <a:endParaRPr lang="ru-RU"/>
        </a:p>
      </dgm:t>
    </dgm:pt>
    <dgm:pt modelId="{BAD95AA7-5316-4E5B-BB13-7579D06B96D0}" type="sibTrans" cxnId="{5C194BD8-7C9C-4A11-83EC-45602FAE4DB6}">
      <dgm:prSet/>
      <dgm:spPr/>
      <dgm:t>
        <a:bodyPr/>
        <a:lstStyle/>
        <a:p>
          <a:endParaRPr lang="ru-RU"/>
        </a:p>
      </dgm:t>
    </dgm:pt>
    <dgm:pt modelId="{22675B16-C91E-4134-A496-0F938DCF5523}">
      <dgm:prSet custT="1"/>
      <dgm:spPr/>
      <dgm:t>
        <a:bodyPr/>
        <a:lstStyle/>
        <a:p>
          <a:r>
            <a:rPr lang="en-US" sz="2000" dirty="0" smtClean="0">
              <a:latin typeface="Times New Roman" pitchFamily="18" charset="0"/>
              <a:cs typeface="Times New Roman" pitchFamily="18" charset="0"/>
            </a:rPr>
            <a:t>t</a:t>
          </a:r>
          <a:r>
            <a:rPr lang="ru-RU" sz="2000" dirty="0" smtClean="0">
              <a:latin typeface="Times New Roman" pitchFamily="18" charset="0"/>
              <a:cs typeface="Times New Roman" pitchFamily="18" charset="0"/>
            </a:rPr>
            <a:t>е</a:t>
          </a:r>
          <a:r>
            <a:rPr lang="en-US" sz="2000" dirty="0" smtClean="0">
              <a:latin typeface="Times New Roman" pitchFamily="18" charset="0"/>
              <a:cs typeface="Times New Roman" pitchFamily="18" charset="0"/>
            </a:rPr>
            <a:t>l</a:t>
          </a:r>
          <a:r>
            <a:rPr lang="ru-RU" sz="2000" dirty="0" smtClean="0">
              <a:latin typeface="Times New Roman" pitchFamily="18" charset="0"/>
              <a:cs typeface="Times New Roman" pitchFamily="18" charset="0"/>
            </a:rPr>
            <a:t>е</a:t>
          </a:r>
          <a:r>
            <a:rPr lang="en-US" sz="2000" dirty="0" err="1" smtClean="0">
              <a:latin typeface="Times New Roman" pitchFamily="18" charset="0"/>
              <a:cs typeface="Times New Roman" pitchFamily="18" charset="0"/>
            </a:rPr>
            <a:t>vizor</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kompyut</a:t>
          </a:r>
          <a:r>
            <a:rPr lang="ru-RU" sz="2000" dirty="0" smtClean="0">
              <a:latin typeface="Times New Roman" pitchFamily="18" charset="0"/>
              <a:cs typeface="Times New Roman" pitchFamily="18" charset="0"/>
            </a:rPr>
            <a:t>е</a:t>
          </a:r>
          <a:r>
            <a:rPr lang="en-US" sz="2000" dirty="0" smtClean="0">
              <a:latin typeface="Times New Roman" pitchFamily="18" charset="0"/>
              <a:cs typeface="Times New Roman" pitchFamily="18" charset="0"/>
            </a:rPr>
            <a:t>r, print</a:t>
          </a:r>
          <a:r>
            <a:rPr lang="ru-RU" sz="2000" dirty="0" smtClean="0">
              <a:latin typeface="Times New Roman" pitchFamily="18" charset="0"/>
              <a:cs typeface="Times New Roman" pitchFamily="18" charset="0"/>
            </a:rPr>
            <a:t>е</a:t>
          </a:r>
          <a:r>
            <a:rPr lang="en-US" sz="2000" dirty="0" smtClean="0">
              <a:latin typeface="Times New Roman" pitchFamily="18" charset="0"/>
              <a:cs typeface="Times New Roman" pitchFamily="18" charset="0"/>
            </a:rPr>
            <a:t>r</a:t>
          </a:r>
          <a:endParaRPr lang="ru-RU" sz="2000" dirty="0">
            <a:latin typeface="Times New Roman" pitchFamily="18" charset="0"/>
            <a:cs typeface="Times New Roman" pitchFamily="18" charset="0"/>
          </a:endParaRPr>
        </a:p>
      </dgm:t>
    </dgm:pt>
    <dgm:pt modelId="{D7597E53-EF41-4087-B97D-BF1A73B49174}" type="parTrans" cxnId="{79577857-B7F4-4832-A8DA-31DEFF90AC08}">
      <dgm:prSet/>
      <dgm:spPr/>
      <dgm:t>
        <a:bodyPr/>
        <a:lstStyle/>
        <a:p>
          <a:endParaRPr lang="ru-RU"/>
        </a:p>
      </dgm:t>
    </dgm:pt>
    <dgm:pt modelId="{DB79FD7E-119B-40CE-A454-202CDC5BD84F}" type="sibTrans" cxnId="{79577857-B7F4-4832-A8DA-31DEFF90AC08}">
      <dgm:prSet/>
      <dgm:spPr/>
      <dgm:t>
        <a:bodyPr/>
        <a:lstStyle/>
        <a:p>
          <a:endParaRPr lang="ru-RU"/>
        </a:p>
      </dgm:t>
    </dgm:pt>
    <dgm:pt modelId="{1F48CD92-C59F-4D54-A3EA-A6CD42A0D2D6}" type="pres">
      <dgm:prSet presAssocID="{E0D95D4B-B92C-459F-976F-22F546B6648B}" presName="linearFlow" presStyleCnt="0">
        <dgm:presLayoutVars>
          <dgm:dir/>
          <dgm:animLvl val="lvl"/>
          <dgm:resizeHandles val="exact"/>
        </dgm:presLayoutVars>
      </dgm:prSet>
      <dgm:spPr/>
      <dgm:t>
        <a:bodyPr/>
        <a:lstStyle/>
        <a:p>
          <a:endParaRPr lang="ru-RU"/>
        </a:p>
      </dgm:t>
    </dgm:pt>
    <dgm:pt modelId="{2BFFC423-E85D-48E8-9F2E-473C6B648DE5}" type="pres">
      <dgm:prSet presAssocID="{6B349C2F-8028-4914-BD17-6FE21E6D5B92}" presName="composite" presStyleCnt="0"/>
      <dgm:spPr/>
    </dgm:pt>
    <dgm:pt modelId="{73EB7C63-FE2E-4BC6-8002-19B9C0240F0F}" type="pres">
      <dgm:prSet presAssocID="{6B349C2F-8028-4914-BD17-6FE21E6D5B92}" presName="parTx" presStyleLbl="node1" presStyleIdx="0" presStyleCnt="4">
        <dgm:presLayoutVars>
          <dgm:chMax val="0"/>
          <dgm:chPref val="0"/>
          <dgm:bulletEnabled val="1"/>
        </dgm:presLayoutVars>
      </dgm:prSet>
      <dgm:spPr/>
      <dgm:t>
        <a:bodyPr/>
        <a:lstStyle/>
        <a:p>
          <a:endParaRPr lang="ru-RU"/>
        </a:p>
      </dgm:t>
    </dgm:pt>
    <dgm:pt modelId="{59867C8B-983B-4E73-A1A5-05608EF06880}" type="pres">
      <dgm:prSet presAssocID="{6B349C2F-8028-4914-BD17-6FE21E6D5B92}" presName="parSh" presStyleLbl="node1" presStyleIdx="0" presStyleCnt="4"/>
      <dgm:spPr/>
      <dgm:t>
        <a:bodyPr/>
        <a:lstStyle/>
        <a:p>
          <a:endParaRPr lang="ru-RU"/>
        </a:p>
      </dgm:t>
    </dgm:pt>
    <dgm:pt modelId="{613CD37C-46B0-4485-880D-C009D3EFF411}" type="pres">
      <dgm:prSet presAssocID="{6B349C2F-8028-4914-BD17-6FE21E6D5B92}" presName="desTx" presStyleLbl="fgAcc1" presStyleIdx="0" presStyleCnt="4" custLinFactNeighborX="746" custLinFactNeighborY="36796">
        <dgm:presLayoutVars>
          <dgm:bulletEnabled val="1"/>
        </dgm:presLayoutVars>
      </dgm:prSet>
      <dgm:spPr/>
      <dgm:t>
        <a:bodyPr/>
        <a:lstStyle/>
        <a:p>
          <a:endParaRPr lang="ru-RU"/>
        </a:p>
      </dgm:t>
    </dgm:pt>
    <dgm:pt modelId="{C41095FB-85AA-4941-ABCF-2D022C2194E6}" type="pres">
      <dgm:prSet presAssocID="{34635B8B-A400-40FD-97EB-2E0034E541B7}" presName="sibTrans" presStyleLbl="sibTrans2D1" presStyleIdx="0" presStyleCnt="3"/>
      <dgm:spPr/>
      <dgm:t>
        <a:bodyPr/>
        <a:lstStyle/>
        <a:p>
          <a:endParaRPr lang="ru-RU"/>
        </a:p>
      </dgm:t>
    </dgm:pt>
    <dgm:pt modelId="{70A076C3-1B55-425D-8825-500FD2CE441A}" type="pres">
      <dgm:prSet presAssocID="{34635B8B-A400-40FD-97EB-2E0034E541B7}" presName="connTx" presStyleLbl="sibTrans2D1" presStyleIdx="0" presStyleCnt="3"/>
      <dgm:spPr/>
      <dgm:t>
        <a:bodyPr/>
        <a:lstStyle/>
        <a:p>
          <a:endParaRPr lang="ru-RU"/>
        </a:p>
      </dgm:t>
    </dgm:pt>
    <dgm:pt modelId="{3ED34009-A89E-418C-B19D-D2FE843B5C9D}" type="pres">
      <dgm:prSet presAssocID="{BD5FAD29-9521-4C87-8974-C65E2F917692}" presName="composite" presStyleCnt="0"/>
      <dgm:spPr/>
    </dgm:pt>
    <dgm:pt modelId="{689B9DDB-451C-4AF6-AADD-CB97AD75DF9D}" type="pres">
      <dgm:prSet presAssocID="{BD5FAD29-9521-4C87-8974-C65E2F917692}" presName="parTx" presStyleLbl="node1" presStyleIdx="0" presStyleCnt="4">
        <dgm:presLayoutVars>
          <dgm:chMax val="0"/>
          <dgm:chPref val="0"/>
          <dgm:bulletEnabled val="1"/>
        </dgm:presLayoutVars>
      </dgm:prSet>
      <dgm:spPr/>
      <dgm:t>
        <a:bodyPr/>
        <a:lstStyle/>
        <a:p>
          <a:endParaRPr lang="ru-RU"/>
        </a:p>
      </dgm:t>
    </dgm:pt>
    <dgm:pt modelId="{FB75074B-B5EA-4ED7-BEFB-BFBBA7A845E2}" type="pres">
      <dgm:prSet presAssocID="{BD5FAD29-9521-4C87-8974-C65E2F917692}" presName="parSh" presStyleLbl="node1" presStyleIdx="1" presStyleCnt="4" custScaleX="128982"/>
      <dgm:spPr/>
      <dgm:t>
        <a:bodyPr/>
        <a:lstStyle/>
        <a:p>
          <a:endParaRPr lang="ru-RU"/>
        </a:p>
      </dgm:t>
    </dgm:pt>
    <dgm:pt modelId="{C82B8605-6235-4397-8390-A83D335EE8C4}" type="pres">
      <dgm:prSet presAssocID="{BD5FAD29-9521-4C87-8974-C65E2F917692}" presName="desTx" presStyleLbl="fgAcc1" presStyleIdx="1" presStyleCnt="4" custScaleX="131987" custLinFactNeighborX="-8210" custLinFactNeighborY="37563">
        <dgm:presLayoutVars>
          <dgm:bulletEnabled val="1"/>
        </dgm:presLayoutVars>
      </dgm:prSet>
      <dgm:spPr/>
      <dgm:t>
        <a:bodyPr/>
        <a:lstStyle/>
        <a:p>
          <a:endParaRPr lang="ru-RU"/>
        </a:p>
      </dgm:t>
    </dgm:pt>
    <dgm:pt modelId="{97BD9C94-11DE-44E3-826E-F3B08475B4E2}" type="pres">
      <dgm:prSet presAssocID="{654D3262-9924-4D00-83B4-5C1978BF6742}" presName="sibTrans" presStyleLbl="sibTrans2D1" presStyleIdx="1" presStyleCnt="3"/>
      <dgm:spPr/>
      <dgm:t>
        <a:bodyPr/>
        <a:lstStyle/>
        <a:p>
          <a:endParaRPr lang="ru-RU"/>
        </a:p>
      </dgm:t>
    </dgm:pt>
    <dgm:pt modelId="{F9CAAE58-8F60-4696-A532-C9F677794538}" type="pres">
      <dgm:prSet presAssocID="{654D3262-9924-4D00-83B4-5C1978BF6742}" presName="connTx" presStyleLbl="sibTrans2D1" presStyleIdx="1" presStyleCnt="3"/>
      <dgm:spPr/>
      <dgm:t>
        <a:bodyPr/>
        <a:lstStyle/>
        <a:p>
          <a:endParaRPr lang="ru-RU"/>
        </a:p>
      </dgm:t>
    </dgm:pt>
    <dgm:pt modelId="{276E4527-C437-412B-86D9-407266481349}" type="pres">
      <dgm:prSet presAssocID="{C0E1DAA7-2DC2-4828-B474-60C8C744763E}" presName="composite" presStyleCnt="0"/>
      <dgm:spPr/>
    </dgm:pt>
    <dgm:pt modelId="{BB4EBB09-1339-49B8-AB22-0E5426453887}" type="pres">
      <dgm:prSet presAssocID="{C0E1DAA7-2DC2-4828-B474-60C8C744763E}" presName="parTx" presStyleLbl="node1" presStyleIdx="1" presStyleCnt="4">
        <dgm:presLayoutVars>
          <dgm:chMax val="0"/>
          <dgm:chPref val="0"/>
          <dgm:bulletEnabled val="1"/>
        </dgm:presLayoutVars>
      </dgm:prSet>
      <dgm:spPr/>
      <dgm:t>
        <a:bodyPr/>
        <a:lstStyle/>
        <a:p>
          <a:endParaRPr lang="ru-RU"/>
        </a:p>
      </dgm:t>
    </dgm:pt>
    <dgm:pt modelId="{1328E383-3183-42A4-8760-B77370414CF7}" type="pres">
      <dgm:prSet presAssocID="{C0E1DAA7-2DC2-4828-B474-60C8C744763E}" presName="parSh" presStyleLbl="node1" presStyleIdx="2" presStyleCnt="4"/>
      <dgm:spPr/>
      <dgm:t>
        <a:bodyPr/>
        <a:lstStyle/>
        <a:p>
          <a:endParaRPr lang="ru-RU"/>
        </a:p>
      </dgm:t>
    </dgm:pt>
    <dgm:pt modelId="{06EF0E5B-BC18-4A33-A23B-649746FDF7CB}" type="pres">
      <dgm:prSet presAssocID="{C0E1DAA7-2DC2-4828-B474-60C8C744763E}" presName="desTx" presStyleLbl="fgAcc1" presStyleIdx="2" presStyleCnt="4" custLinFactNeighborX="-7463" custLinFactNeighborY="38329">
        <dgm:presLayoutVars>
          <dgm:bulletEnabled val="1"/>
        </dgm:presLayoutVars>
      </dgm:prSet>
      <dgm:spPr/>
      <dgm:t>
        <a:bodyPr/>
        <a:lstStyle/>
        <a:p>
          <a:endParaRPr lang="ru-RU"/>
        </a:p>
      </dgm:t>
    </dgm:pt>
    <dgm:pt modelId="{CE4593DD-7A2C-41FB-97F5-2782D6258C36}" type="pres">
      <dgm:prSet presAssocID="{A253C4C1-01B1-4FF0-85FB-9716E3408D0F}" presName="sibTrans" presStyleLbl="sibTrans2D1" presStyleIdx="2" presStyleCnt="3"/>
      <dgm:spPr/>
      <dgm:t>
        <a:bodyPr/>
        <a:lstStyle/>
        <a:p>
          <a:endParaRPr lang="ru-RU"/>
        </a:p>
      </dgm:t>
    </dgm:pt>
    <dgm:pt modelId="{B522548C-7C8F-49DA-82FD-2C0BA6354318}" type="pres">
      <dgm:prSet presAssocID="{A253C4C1-01B1-4FF0-85FB-9716E3408D0F}" presName="connTx" presStyleLbl="sibTrans2D1" presStyleIdx="2" presStyleCnt="3"/>
      <dgm:spPr/>
      <dgm:t>
        <a:bodyPr/>
        <a:lstStyle/>
        <a:p>
          <a:endParaRPr lang="ru-RU"/>
        </a:p>
      </dgm:t>
    </dgm:pt>
    <dgm:pt modelId="{4BC6F5B1-BECF-4F87-8FE5-D56089D0BCCD}" type="pres">
      <dgm:prSet presAssocID="{5B8081DF-CEBF-4D01-9B0A-ED4BFE364604}" presName="composite" presStyleCnt="0"/>
      <dgm:spPr/>
    </dgm:pt>
    <dgm:pt modelId="{C1CD5524-48E6-42F7-B2BC-E265FAE9E3F0}" type="pres">
      <dgm:prSet presAssocID="{5B8081DF-CEBF-4D01-9B0A-ED4BFE364604}" presName="parTx" presStyleLbl="node1" presStyleIdx="2" presStyleCnt="4">
        <dgm:presLayoutVars>
          <dgm:chMax val="0"/>
          <dgm:chPref val="0"/>
          <dgm:bulletEnabled val="1"/>
        </dgm:presLayoutVars>
      </dgm:prSet>
      <dgm:spPr/>
      <dgm:t>
        <a:bodyPr/>
        <a:lstStyle/>
        <a:p>
          <a:endParaRPr lang="ru-RU"/>
        </a:p>
      </dgm:t>
    </dgm:pt>
    <dgm:pt modelId="{B1B3533D-2CDD-4253-95DA-CFABEA929DE5}" type="pres">
      <dgm:prSet presAssocID="{5B8081DF-CEBF-4D01-9B0A-ED4BFE364604}" presName="parSh" presStyleLbl="node1" presStyleIdx="3" presStyleCnt="4"/>
      <dgm:spPr/>
      <dgm:t>
        <a:bodyPr/>
        <a:lstStyle/>
        <a:p>
          <a:endParaRPr lang="ru-RU"/>
        </a:p>
      </dgm:t>
    </dgm:pt>
    <dgm:pt modelId="{7DC58728-3189-4A7F-A1CE-F14629D6396C}" type="pres">
      <dgm:prSet presAssocID="{5B8081DF-CEBF-4D01-9B0A-ED4BFE364604}" presName="desTx" presStyleLbl="fgAcc1" presStyleIdx="3" presStyleCnt="4" custLinFactNeighborX="-8956" custLinFactNeighborY="32963">
        <dgm:presLayoutVars>
          <dgm:bulletEnabled val="1"/>
        </dgm:presLayoutVars>
      </dgm:prSet>
      <dgm:spPr/>
      <dgm:t>
        <a:bodyPr/>
        <a:lstStyle/>
        <a:p>
          <a:endParaRPr lang="ru-RU"/>
        </a:p>
      </dgm:t>
    </dgm:pt>
  </dgm:ptLst>
  <dgm:cxnLst>
    <dgm:cxn modelId="{46D2027E-A57C-47AE-B1DC-896869ED345A}" srcId="{BD5FAD29-9521-4C87-8974-C65E2F917692}" destId="{9E799CE8-6BE1-4934-A33D-1A997E87E8D6}" srcOrd="0" destOrd="0" parTransId="{99811290-EC70-4701-AD7A-F34F77CEBB94}" sibTransId="{B8DC0668-C28E-4B7F-92DF-51DE2358AC03}"/>
    <dgm:cxn modelId="{11BB5B56-F9E2-4717-8AE4-E3B3CE349A18}" type="presOf" srcId="{BD5FAD29-9521-4C87-8974-C65E2F917692}" destId="{689B9DDB-451C-4AF6-AADD-CB97AD75DF9D}" srcOrd="0" destOrd="0" presId="urn:microsoft.com/office/officeart/2005/8/layout/process3"/>
    <dgm:cxn modelId="{5E22BFEA-7E48-4ED5-ACB8-BD39323BF78F}" type="presOf" srcId="{E0D95D4B-B92C-459F-976F-22F546B6648B}" destId="{1F48CD92-C59F-4D54-A3EA-A6CD42A0D2D6}" srcOrd="0" destOrd="0" presId="urn:microsoft.com/office/officeart/2005/8/layout/process3"/>
    <dgm:cxn modelId="{5BDB7919-586C-49BE-BA53-0FFB7868A4A2}" type="presOf" srcId="{654D3262-9924-4D00-83B4-5C1978BF6742}" destId="{F9CAAE58-8F60-4696-A532-C9F677794538}" srcOrd="1" destOrd="0" presId="urn:microsoft.com/office/officeart/2005/8/layout/process3"/>
    <dgm:cxn modelId="{9FF17824-033B-4D8C-BBF4-2BD8AE4AB241}" srcId="{E0D95D4B-B92C-459F-976F-22F546B6648B}" destId="{C0E1DAA7-2DC2-4828-B474-60C8C744763E}" srcOrd="2" destOrd="0" parTransId="{77EE7A1A-B396-40AB-B9EC-3202E63F9677}" sibTransId="{A253C4C1-01B1-4FF0-85FB-9716E3408D0F}"/>
    <dgm:cxn modelId="{68B4A728-9D96-4F15-A6D5-B0A707264EEF}" type="presOf" srcId="{34635B8B-A400-40FD-97EB-2E0034E541B7}" destId="{C41095FB-85AA-4941-ABCF-2D022C2194E6}" srcOrd="0" destOrd="0" presId="urn:microsoft.com/office/officeart/2005/8/layout/process3"/>
    <dgm:cxn modelId="{86E50BB0-3AB0-4519-BA3D-E955260A1587}" type="presOf" srcId="{BD5FAD29-9521-4C87-8974-C65E2F917692}" destId="{FB75074B-B5EA-4ED7-BEFB-BFBBA7A845E2}" srcOrd="1" destOrd="0" presId="urn:microsoft.com/office/officeart/2005/8/layout/process3"/>
    <dgm:cxn modelId="{8E62C2BD-3EBD-4FC5-84B8-E03BD8A065BC}" type="presOf" srcId="{54333098-CDE1-46DE-9A51-FDFE66366DC9}" destId="{06EF0E5B-BC18-4A33-A23B-649746FDF7CB}" srcOrd="0" destOrd="0" presId="urn:microsoft.com/office/officeart/2005/8/layout/process3"/>
    <dgm:cxn modelId="{5F7B254E-1371-4D88-BF11-37F9AAD16E2C}" srcId="{C0E1DAA7-2DC2-4828-B474-60C8C744763E}" destId="{54333098-CDE1-46DE-9A51-FDFE66366DC9}" srcOrd="0" destOrd="0" parTransId="{B9313197-87CE-4154-9B12-775EF4A32599}" sibTransId="{4AC94383-0C0F-4AD1-B95C-D8F4A96EA016}"/>
    <dgm:cxn modelId="{8AB3D856-354F-4DEE-958A-F8C643906CCD}" type="presOf" srcId="{A253C4C1-01B1-4FF0-85FB-9716E3408D0F}" destId="{B522548C-7C8F-49DA-82FD-2C0BA6354318}" srcOrd="1" destOrd="0" presId="urn:microsoft.com/office/officeart/2005/8/layout/process3"/>
    <dgm:cxn modelId="{13873BAD-3A6A-4C34-A1CE-AA74265CD88B}" type="presOf" srcId="{5B8081DF-CEBF-4D01-9B0A-ED4BFE364604}" destId="{B1B3533D-2CDD-4253-95DA-CFABEA929DE5}" srcOrd="1" destOrd="0" presId="urn:microsoft.com/office/officeart/2005/8/layout/process3"/>
    <dgm:cxn modelId="{CEAB9910-F990-427B-95C9-55ADE1E377D6}" type="presOf" srcId="{6B349C2F-8028-4914-BD17-6FE21E6D5B92}" destId="{73EB7C63-FE2E-4BC6-8002-19B9C0240F0F}" srcOrd="0" destOrd="0" presId="urn:microsoft.com/office/officeart/2005/8/layout/process3"/>
    <dgm:cxn modelId="{79577857-B7F4-4832-A8DA-31DEFF90AC08}" srcId="{5B8081DF-CEBF-4D01-9B0A-ED4BFE364604}" destId="{22675B16-C91E-4134-A496-0F938DCF5523}" srcOrd="0" destOrd="0" parTransId="{D7597E53-EF41-4087-B97D-BF1A73B49174}" sibTransId="{DB79FD7E-119B-40CE-A454-202CDC5BD84F}"/>
    <dgm:cxn modelId="{54108E09-F334-487E-86F5-7F6E6D3C6EE1}" type="presOf" srcId="{22675B16-C91E-4134-A496-0F938DCF5523}" destId="{7DC58728-3189-4A7F-A1CE-F14629D6396C}" srcOrd="0" destOrd="0" presId="urn:microsoft.com/office/officeart/2005/8/layout/process3"/>
    <dgm:cxn modelId="{5E5A1D14-D838-43E0-A844-B11001075E2A}" type="presOf" srcId="{2993F98A-1D50-4CD5-B8FD-2F1AAA4AB2AA}" destId="{613CD37C-46B0-4485-880D-C009D3EFF411}" srcOrd="0" destOrd="0" presId="urn:microsoft.com/office/officeart/2005/8/layout/process3"/>
    <dgm:cxn modelId="{FFFE1CAE-5628-4EF4-8D97-5AB037F7B8C6}" type="presOf" srcId="{9E799CE8-6BE1-4934-A33D-1A997E87E8D6}" destId="{C82B8605-6235-4397-8390-A83D335EE8C4}" srcOrd="0" destOrd="0" presId="urn:microsoft.com/office/officeart/2005/8/layout/process3"/>
    <dgm:cxn modelId="{228D29D2-2B86-4F37-8532-9BF990EE5787}" type="presOf" srcId="{C0E1DAA7-2DC2-4828-B474-60C8C744763E}" destId="{BB4EBB09-1339-49B8-AB22-0E5426453887}" srcOrd="0" destOrd="0" presId="urn:microsoft.com/office/officeart/2005/8/layout/process3"/>
    <dgm:cxn modelId="{45422E2B-8987-4A44-BC87-215EBA0BD636}" type="presOf" srcId="{A253C4C1-01B1-4FF0-85FB-9716E3408D0F}" destId="{CE4593DD-7A2C-41FB-97F5-2782D6258C36}" srcOrd="0" destOrd="0" presId="urn:microsoft.com/office/officeart/2005/8/layout/process3"/>
    <dgm:cxn modelId="{735CADD7-3A08-480F-AFE3-7A39322BBA22}" type="presOf" srcId="{654D3262-9924-4D00-83B4-5C1978BF6742}" destId="{97BD9C94-11DE-44E3-826E-F3B08475B4E2}" srcOrd="0" destOrd="0" presId="urn:microsoft.com/office/officeart/2005/8/layout/process3"/>
    <dgm:cxn modelId="{5C194BD8-7C9C-4A11-83EC-45602FAE4DB6}" srcId="{E0D95D4B-B92C-459F-976F-22F546B6648B}" destId="{5B8081DF-CEBF-4D01-9B0A-ED4BFE364604}" srcOrd="3" destOrd="0" parTransId="{715E267C-33D4-4025-8CDE-142547636D3E}" sibTransId="{BAD95AA7-5316-4E5B-BB13-7579D06B96D0}"/>
    <dgm:cxn modelId="{5C4AFEBA-FF24-485D-8FB4-282F16E8A021}" type="presOf" srcId="{34635B8B-A400-40FD-97EB-2E0034E541B7}" destId="{70A076C3-1B55-425D-8825-500FD2CE441A}" srcOrd="1" destOrd="0" presId="urn:microsoft.com/office/officeart/2005/8/layout/process3"/>
    <dgm:cxn modelId="{3868FB29-6619-49D1-A387-F91E793E8E2A}" type="presOf" srcId="{6B349C2F-8028-4914-BD17-6FE21E6D5B92}" destId="{59867C8B-983B-4E73-A1A5-05608EF06880}" srcOrd="1" destOrd="0" presId="urn:microsoft.com/office/officeart/2005/8/layout/process3"/>
    <dgm:cxn modelId="{43555D4E-9559-4F3D-ADDD-EF48CEC17A87}" srcId="{E0D95D4B-B92C-459F-976F-22F546B6648B}" destId="{6B349C2F-8028-4914-BD17-6FE21E6D5B92}" srcOrd="0" destOrd="0" parTransId="{6FA7FED9-C701-4564-AF37-86606999835E}" sibTransId="{34635B8B-A400-40FD-97EB-2E0034E541B7}"/>
    <dgm:cxn modelId="{E282A38B-102B-43CC-977E-8A33EDF96539}" type="presOf" srcId="{C0E1DAA7-2DC2-4828-B474-60C8C744763E}" destId="{1328E383-3183-42A4-8760-B77370414CF7}" srcOrd="1" destOrd="0" presId="urn:microsoft.com/office/officeart/2005/8/layout/process3"/>
    <dgm:cxn modelId="{355C30FE-8509-46C3-A188-2EBCE5922474}" type="presOf" srcId="{5B8081DF-CEBF-4D01-9B0A-ED4BFE364604}" destId="{C1CD5524-48E6-42F7-B2BC-E265FAE9E3F0}" srcOrd="0" destOrd="0" presId="urn:microsoft.com/office/officeart/2005/8/layout/process3"/>
    <dgm:cxn modelId="{50409146-425A-4D04-9606-49A93814788D}" srcId="{E0D95D4B-B92C-459F-976F-22F546B6648B}" destId="{BD5FAD29-9521-4C87-8974-C65E2F917692}" srcOrd="1" destOrd="0" parTransId="{4A1E07EC-654E-4516-83D4-151F0B63A835}" sibTransId="{654D3262-9924-4D00-83B4-5C1978BF6742}"/>
    <dgm:cxn modelId="{EF9D4C49-63B5-4407-81C7-3374D186752B}" srcId="{6B349C2F-8028-4914-BD17-6FE21E6D5B92}" destId="{2993F98A-1D50-4CD5-B8FD-2F1AAA4AB2AA}" srcOrd="0" destOrd="0" parTransId="{D3603790-6287-4607-8F84-BD3EFBEDE78D}" sibTransId="{75439C58-1CA1-4510-8B27-6833906C57EC}"/>
    <dgm:cxn modelId="{44B11136-B8A3-46D5-81BB-745B123871A3}" type="presParOf" srcId="{1F48CD92-C59F-4D54-A3EA-A6CD42A0D2D6}" destId="{2BFFC423-E85D-48E8-9F2E-473C6B648DE5}" srcOrd="0" destOrd="0" presId="urn:microsoft.com/office/officeart/2005/8/layout/process3"/>
    <dgm:cxn modelId="{2778C10C-7A37-4704-B5F0-CADBFC094A77}" type="presParOf" srcId="{2BFFC423-E85D-48E8-9F2E-473C6B648DE5}" destId="{73EB7C63-FE2E-4BC6-8002-19B9C0240F0F}" srcOrd="0" destOrd="0" presId="urn:microsoft.com/office/officeart/2005/8/layout/process3"/>
    <dgm:cxn modelId="{0C3D21EE-96FB-474B-B9A2-DA4C90D2DD7D}" type="presParOf" srcId="{2BFFC423-E85D-48E8-9F2E-473C6B648DE5}" destId="{59867C8B-983B-4E73-A1A5-05608EF06880}" srcOrd="1" destOrd="0" presId="urn:microsoft.com/office/officeart/2005/8/layout/process3"/>
    <dgm:cxn modelId="{098973B7-EFF6-43B1-A37B-577F9CD43B7E}" type="presParOf" srcId="{2BFFC423-E85D-48E8-9F2E-473C6B648DE5}" destId="{613CD37C-46B0-4485-880D-C009D3EFF411}" srcOrd="2" destOrd="0" presId="urn:microsoft.com/office/officeart/2005/8/layout/process3"/>
    <dgm:cxn modelId="{E486D823-C4B5-46DF-8A48-D6229696FCEE}" type="presParOf" srcId="{1F48CD92-C59F-4D54-A3EA-A6CD42A0D2D6}" destId="{C41095FB-85AA-4941-ABCF-2D022C2194E6}" srcOrd="1" destOrd="0" presId="urn:microsoft.com/office/officeart/2005/8/layout/process3"/>
    <dgm:cxn modelId="{7BC3FE54-64E2-4A2C-BC03-5DA070068786}" type="presParOf" srcId="{C41095FB-85AA-4941-ABCF-2D022C2194E6}" destId="{70A076C3-1B55-425D-8825-500FD2CE441A}" srcOrd="0" destOrd="0" presId="urn:microsoft.com/office/officeart/2005/8/layout/process3"/>
    <dgm:cxn modelId="{19033B4A-94DC-4A49-BAD0-4B06114A51C9}" type="presParOf" srcId="{1F48CD92-C59F-4D54-A3EA-A6CD42A0D2D6}" destId="{3ED34009-A89E-418C-B19D-D2FE843B5C9D}" srcOrd="2" destOrd="0" presId="urn:microsoft.com/office/officeart/2005/8/layout/process3"/>
    <dgm:cxn modelId="{7BB1EB4F-7743-4545-BF04-16086B860A1F}" type="presParOf" srcId="{3ED34009-A89E-418C-B19D-D2FE843B5C9D}" destId="{689B9DDB-451C-4AF6-AADD-CB97AD75DF9D}" srcOrd="0" destOrd="0" presId="urn:microsoft.com/office/officeart/2005/8/layout/process3"/>
    <dgm:cxn modelId="{5064D4D8-0D0B-4908-8448-E21426995A49}" type="presParOf" srcId="{3ED34009-A89E-418C-B19D-D2FE843B5C9D}" destId="{FB75074B-B5EA-4ED7-BEFB-BFBBA7A845E2}" srcOrd="1" destOrd="0" presId="urn:microsoft.com/office/officeart/2005/8/layout/process3"/>
    <dgm:cxn modelId="{75BF9AC9-482B-4411-A027-9EB98C650F69}" type="presParOf" srcId="{3ED34009-A89E-418C-B19D-D2FE843B5C9D}" destId="{C82B8605-6235-4397-8390-A83D335EE8C4}" srcOrd="2" destOrd="0" presId="urn:microsoft.com/office/officeart/2005/8/layout/process3"/>
    <dgm:cxn modelId="{F25FCFEE-86AF-4999-BB44-F2363C3D736C}" type="presParOf" srcId="{1F48CD92-C59F-4D54-A3EA-A6CD42A0D2D6}" destId="{97BD9C94-11DE-44E3-826E-F3B08475B4E2}" srcOrd="3" destOrd="0" presId="urn:microsoft.com/office/officeart/2005/8/layout/process3"/>
    <dgm:cxn modelId="{8D12F4E2-B26A-4538-B455-CFFFB5071CD1}" type="presParOf" srcId="{97BD9C94-11DE-44E3-826E-F3B08475B4E2}" destId="{F9CAAE58-8F60-4696-A532-C9F677794538}" srcOrd="0" destOrd="0" presId="urn:microsoft.com/office/officeart/2005/8/layout/process3"/>
    <dgm:cxn modelId="{0DB27940-B264-4104-B360-51C466C3D705}" type="presParOf" srcId="{1F48CD92-C59F-4D54-A3EA-A6CD42A0D2D6}" destId="{276E4527-C437-412B-86D9-407266481349}" srcOrd="4" destOrd="0" presId="urn:microsoft.com/office/officeart/2005/8/layout/process3"/>
    <dgm:cxn modelId="{8BB63A9F-C793-4F78-8C58-FA5AAFD43D93}" type="presParOf" srcId="{276E4527-C437-412B-86D9-407266481349}" destId="{BB4EBB09-1339-49B8-AB22-0E5426453887}" srcOrd="0" destOrd="0" presId="urn:microsoft.com/office/officeart/2005/8/layout/process3"/>
    <dgm:cxn modelId="{F668FAE0-CF26-4482-8B81-72246B45C48D}" type="presParOf" srcId="{276E4527-C437-412B-86D9-407266481349}" destId="{1328E383-3183-42A4-8760-B77370414CF7}" srcOrd="1" destOrd="0" presId="urn:microsoft.com/office/officeart/2005/8/layout/process3"/>
    <dgm:cxn modelId="{ACE3B054-AE58-4DE6-9A5D-9C5F5BA043A9}" type="presParOf" srcId="{276E4527-C437-412B-86D9-407266481349}" destId="{06EF0E5B-BC18-4A33-A23B-649746FDF7CB}" srcOrd="2" destOrd="0" presId="urn:microsoft.com/office/officeart/2005/8/layout/process3"/>
    <dgm:cxn modelId="{F62AE026-02A3-435B-B032-DEE346DE4AC2}" type="presParOf" srcId="{1F48CD92-C59F-4D54-A3EA-A6CD42A0D2D6}" destId="{CE4593DD-7A2C-41FB-97F5-2782D6258C36}" srcOrd="5" destOrd="0" presId="urn:microsoft.com/office/officeart/2005/8/layout/process3"/>
    <dgm:cxn modelId="{219A8764-F1C2-42A4-B9D5-F822F8B53024}" type="presParOf" srcId="{CE4593DD-7A2C-41FB-97F5-2782D6258C36}" destId="{B522548C-7C8F-49DA-82FD-2C0BA6354318}" srcOrd="0" destOrd="0" presId="urn:microsoft.com/office/officeart/2005/8/layout/process3"/>
    <dgm:cxn modelId="{E9AB8CA0-645E-4321-98D7-FF406E823B28}" type="presParOf" srcId="{1F48CD92-C59F-4D54-A3EA-A6CD42A0D2D6}" destId="{4BC6F5B1-BECF-4F87-8FE5-D56089D0BCCD}" srcOrd="6" destOrd="0" presId="urn:microsoft.com/office/officeart/2005/8/layout/process3"/>
    <dgm:cxn modelId="{01B34588-4483-4BD3-9E66-8FF0C50CA22E}" type="presParOf" srcId="{4BC6F5B1-BECF-4F87-8FE5-D56089D0BCCD}" destId="{C1CD5524-48E6-42F7-B2BC-E265FAE9E3F0}" srcOrd="0" destOrd="0" presId="urn:microsoft.com/office/officeart/2005/8/layout/process3"/>
    <dgm:cxn modelId="{3A343307-FCC1-4651-A6E2-142CC39B7E30}" type="presParOf" srcId="{4BC6F5B1-BECF-4F87-8FE5-D56089D0BCCD}" destId="{B1B3533D-2CDD-4253-95DA-CFABEA929DE5}" srcOrd="1" destOrd="0" presId="urn:microsoft.com/office/officeart/2005/8/layout/process3"/>
    <dgm:cxn modelId="{A659C25C-E424-4CF5-B627-EE450E84DF18}" type="presParOf" srcId="{4BC6F5B1-BECF-4F87-8FE5-D56089D0BCCD}" destId="{7DC58728-3189-4A7F-A1CE-F14629D6396C}"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CC976A8-A382-4704-BB97-AB5DA5B6C999}" type="doc">
      <dgm:prSet loTypeId="urn:microsoft.com/office/officeart/2005/8/layout/radial4" loCatId="relationship" qsTypeId="urn:microsoft.com/office/officeart/2005/8/quickstyle/simple1" qsCatId="simple" csTypeId="urn:microsoft.com/office/officeart/2005/8/colors/colorful2" csCatId="colorful" phldr="1"/>
      <dgm:spPr/>
      <dgm:t>
        <a:bodyPr/>
        <a:lstStyle/>
        <a:p>
          <a:endParaRPr lang="ru-RU"/>
        </a:p>
      </dgm:t>
    </dgm:pt>
    <dgm:pt modelId="{85D4E9CA-2881-499D-9470-699709B82345}">
      <dgm:prSet phldrT="[Текст]" custT="1"/>
      <dgm:spPr/>
      <dgm:t>
        <a:bodyPr/>
        <a:lstStyle/>
        <a:p>
          <a:r>
            <a:rPr lang="en-US" sz="2400" dirty="0" err="1" smtClean="0">
              <a:solidFill>
                <a:schemeClr val="tx1"/>
              </a:solidFill>
              <a:latin typeface="Times New Roman" pitchFamily="18" charset="0"/>
              <a:cs typeface="Times New Roman" pitchFamily="18" charset="0"/>
            </a:rPr>
            <a:t>Axborotlashgan</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jamiyat</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konseptsiyasi</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asoschilari</a:t>
          </a:r>
          <a:endParaRPr lang="ru-RU" sz="2400" dirty="0">
            <a:solidFill>
              <a:schemeClr val="tx1"/>
            </a:solidFill>
            <a:latin typeface="Times New Roman" pitchFamily="18" charset="0"/>
            <a:cs typeface="Times New Roman" pitchFamily="18" charset="0"/>
          </a:endParaRPr>
        </a:p>
      </dgm:t>
    </dgm:pt>
    <dgm:pt modelId="{8138D481-D7F7-4162-B9C4-D6BB106B38BF}" type="parTrans" cxnId="{8604A064-B288-44FC-BBF1-2AB252132A03}">
      <dgm:prSet/>
      <dgm:spPr/>
      <dgm:t>
        <a:bodyPr/>
        <a:lstStyle/>
        <a:p>
          <a:endParaRPr lang="ru-RU"/>
        </a:p>
      </dgm:t>
    </dgm:pt>
    <dgm:pt modelId="{2D73E1F9-A2FA-4E0A-A7DC-45F9E586E9A5}" type="sibTrans" cxnId="{8604A064-B288-44FC-BBF1-2AB252132A03}">
      <dgm:prSet/>
      <dgm:spPr/>
      <dgm:t>
        <a:bodyPr/>
        <a:lstStyle/>
        <a:p>
          <a:endParaRPr lang="ru-RU"/>
        </a:p>
      </dgm:t>
    </dgm:pt>
    <dgm:pt modelId="{D67DCE23-489E-4119-B662-F69BDEDC02F5}">
      <dgm:prSet phldrT="[Текст]"/>
      <dgm:spPr/>
      <dgm:t>
        <a:bodyPr/>
        <a:lstStyle/>
        <a:p>
          <a:r>
            <a:rPr lang="en-US" b="1" dirty="0" err="1" smtClean="0">
              <a:solidFill>
                <a:schemeClr val="tx1"/>
              </a:solidFill>
              <a:latin typeface="Times New Roman" pitchFamily="18" charset="0"/>
              <a:cs typeface="Times New Roman" pitchFamily="18" charset="0"/>
            </a:rPr>
            <a:t>E.Masuda</a:t>
          </a:r>
          <a:endParaRPr lang="ru-RU" b="1" dirty="0">
            <a:solidFill>
              <a:schemeClr val="tx1"/>
            </a:solidFill>
            <a:latin typeface="Times New Roman" pitchFamily="18" charset="0"/>
            <a:cs typeface="Times New Roman" pitchFamily="18" charset="0"/>
          </a:endParaRPr>
        </a:p>
      </dgm:t>
    </dgm:pt>
    <dgm:pt modelId="{5F5431AF-33B1-474B-9D38-D60CEA690A07}" type="parTrans" cxnId="{FD522BE6-E422-4C9E-B7A7-8F5252357F27}">
      <dgm:prSet/>
      <dgm:spPr/>
      <dgm:t>
        <a:bodyPr/>
        <a:lstStyle/>
        <a:p>
          <a:endParaRPr lang="ru-RU"/>
        </a:p>
      </dgm:t>
    </dgm:pt>
    <dgm:pt modelId="{947412C6-D0EF-4C7D-8F2F-283F7726E1B3}" type="sibTrans" cxnId="{FD522BE6-E422-4C9E-B7A7-8F5252357F27}">
      <dgm:prSet/>
      <dgm:spPr/>
      <dgm:t>
        <a:bodyPr/>
        <a:lstStyle/>
        <a:p>
          <a:endParaRPr lang="ru-RU"/>
        </a:p>
      </dgm:t>
    </dgm:pt>
    <dgm:pt modelId="{40324C20-2E1E-4183-B81A-79AD2DD19D1C}">
      <dgm:prSet phldrT="[Текст]"/>
      <dgm:spPr/>
      <dgm:t>
        <a:bodyPr/>
        <a:lstStyle/>
        <a:p>
          <a:r>
            <a:rPr lang="en-US" b="1" dirty="0" smtClean="0">
              <a:solidFill>
                <a:schemeClr val="tx1"/>
              </a:solidFill>
              <a:latin typeface="Times New Roman" pitchFamily="18" charset="0"/>
              <a:cs typeface="Times New Roman" pitchFamily="18" charset="0"/>
            </a:rPr>
            <a:t>D. Martin</a:t>
          </a:r>
          <a:endParaRPr lang="ru-RU" b="1" dirty="0">
            <a:solidFill>
              <a:schemeClr val="tx1"/>
            </a:solidFill>
            <a:latin typeface="Times New Roman" pitchFamily="18" charset="0"/>
            <a:cs typeface="Times New Roman" pitchFamily="18" charset="0"/>
          </a:endParaRPr>
        </a:p>
      </dgm:t>
    </dgm:pt>
    <dgm:pt modelId="{D4FB73ED-3C20-4A0E-8B34-D8278429ACB4}" type="parTrans" cxnId="{7BFFCD36-FC6A-4F57-B533-26B9FB5DA4BE}">
      <dgm:prSet/>
      <dgm:spPr/>
      <dgm:t>
        <a:bodyPr/>
        <a:lstStyle/>
        <a:p>
          <a:endParaRPr lang="ru-RU"/>
        </a:p>
      </dgm:t>
    </dgm:pt>
    <dgm:pt modelId="{D9653C7F-077F-45D3-918B-FD3C12444EE6}" type="sibTrans" cxnId="{7BFFCD36-FC6A-4F57-B533-26B9FB5DA4BE}">
      <dgm:prSet/>
      <dgm:spPr/>
      <dgm:t>
        <a:bodyPr/>
        <a:lstStyle/>
        <a:p>
          <a:endParaRPr lang="ru-RU"/>
        </a:p>
      </dgm:t>
    </dgm:pt>
    <dgm:pt modelId="{F826DF83-8656-4354-9306-8BF0FF522F8E}">
      <dgm:prSet phldrT="[Текст]"/>
      <dgm:spPr/>
      <dgm:t>
        <a:bodyPr/>
        <a:lstStyle/>
        <a:p>
          <a:r>
            <a:rPr lang="en-US" b="1" dirty="0" err="1" smtClean="0">
              <a:solidFill>
                <a:schemeClr val="tx1"/>
              </a:solidFill>
              <a:latin typeface="Times New Roman" pitchFamily="18" charset="0"/>
              <a:cs typeface="Times New Roman" pitchFamily="18" charset="0"/>
            </a:rPr>
            <a:t>G.Molitor</a:t>
          </a:r>
          <a:endParaRPr lang="ru-RU" b="1" dirty="0">
            <a:solidFill>
              <a:schemeClr val="tx1"/>
            </a:solidFill>
            <a:latin typeface="Times New Roman" pitchFamily="18" charset="0"/>
            <a:cs typeface="Times New Roman" pitchFamily="18" charset="0"/>
          </a:endParaRPr>
        </a:p>
      </dgm:t>
    </dgm:pt>
    <dgm:pt modelId="{C01A5AAB-BB35-4753-BFCC-EB2302E4E821}" type="parTrans" cxnId="{EB10857D-A418-4C1A-B25E-17C0CA7FF610}">
      <dgm:prSet/>
      <dgm:spPr/>
      <dgm:t>
        <a:bodyPr/>
        <a:lstStyle/>
        <a:p>
          <a:endParaRPr lang="ru-RU"/>
        </a:p>
      </dgm:t>
    </dgm:pt>
    <dgm:pt modelId="{66E2479F-6F78-4E8D-8F50-43E82CCB02B1}" type="sibTrans" cxnId="{EB10857D-A418-4C1A-B25E-17C0CA7FF610}">
      <dgm:prSet/>
      <dgm:spPr/>
      <dgm:t>
        <a:bodyPr/>
        <a:lstStyle/>
        <a:p>
          <a:endParaRPr lang="ru-RU"/>
        </a:p>
      </dgm:t>
    </dgm:pt>
    <dgm:pt modelId="{626BBCC3-3148-42F7-ADC2-62ED7A37D304}" type="pres">
      <dgm:prSet presAssocID="{DCC976A8-A382-4704-BB97-AB5DA5B6C999}" presName="cycle" presStyleCnt="0">
        <dgm:presLayoutVars>
          <dgm:chMax val="1"/>
          <dgm:dir/>
          <dgm:animLvl val="ctr"/>
          <dgm:resizeHandles val="exact"/>
        </dgm:presLayoutVars>
      </dgm:prSet>
      <dgm:spPr/>
      <dgm:t>
        <a:bodyPr/>
        <a:lstStyle/>
        <a:p>
          <a:endParaRPr lang="ru-RU"/>
        </a:p>
      </dgm:t>
    </dgm:pt>
    <dgm:pt modelId="{CB3E65BF-321B-4C35-A250-2CBCB4CDCBE3}" type="pres">
      <dgm:prSet presAssocID="{85D4E9CA-2881-499D-9470-699709B82345}" presName="centerShape" presStyleLbl="node0" presStyleIdx="0" presStyleCnt="1" custScaleX="133544"/>
      <dgm:spPr/>
      <dgm:t>
        <a:bodyPr/>
        <a:lstStyle/>
        <a:p>
          <a:endParaRPr lang="ru-RU"/>
        </a:p>
      </dgm:t>
    </dgm:pt>
    <dgm:pt modelId="{41D473EE-71B6-4D2A-B948-899DEE1A7456}" type="pres">
      <dgm:prSet presAssocID="{5F5431AF-33B1-474B-9D38-D60CEA690A07}" presName="parTrans" presStyleLbl="bgSibTrans2D1" presStyleIdx="0" presStyleCnt="3"/>
      <dgm:spPr/>
      <dgm:t>
        <a:bodyPr/>
        <a:lstStyle/>
        <a:p>
          <a:endParaRPr lang="ru-RU"/>
        </a:p>
      </dgm:t>
    </dgm:pt>
    <dgm:pt modelId="{CD6D9F0B-C8EE-48C4-AC6A-6FDE7C3FDBD1}" type="pres">
      <dgm:prSet presAssocID="{D67DCE23-489E-4119-B662-F69BDEDC02F5}" presName="node" presStyleLbl="node1" presStyleIdx="0" presStyleCnt="3">
        <dgm:presLayoutVars>
          <dgm:bulletEnabled val="1"/>
        </dgm:presLayoutVars>
      </dgm:prSet>
      <dgm:spPr/>
      <dgm:t>
        <a:bodyPr/>
        <a:lstStyle/>
        <a:p>
          <a:endParaRPr lang="ru-RU"/>
        </a:p>
      </dgm:t>
    </dgm:pt>
    <dgm:pt modelId="{76881518-2AE9-4A4A-833F-88D077AF63D3}" type="pres">
      <dgm:prSet presAssocID="{D4FB73ED-3C20-4A0E-8B34-D8278429ACB4}" presName="parTrans" presStyleLbl="bgSibTrans2D1" presStyleIdx="1" presStyleCnt="3"/>
      <dgm:spPr/>
      <dgm:t>
        <a:bodyPr/>
        <a:lstStyle/>
        <a:p>
          <a:endParaRPr lang="ru-RU"/>
        </a:p>
      </dgm:t>
    </dgm:pt>
    <dgm:pt modelId="{45293F6E-CAF9-4552-83A6-E64BB1D00A7D}" type="pres">
      <dgm:prSet presAssocID="{40324C20-2E1E-4183-B81A-79AD2DD19D1C}" presName="node" presStyleLbl="node1" presStyleIdx="1" presStyleCnt="3">
        <dgm:presLayoutVars>
          <dgm:bulletEnabled val="1"/>
        </dgm:presLayoutVars>
      </dgm:prSet>
      <dgm:spPr/>
      <dgm:t>
        <a:bodyPr/>
        <a:lstStyle/>
        <a:p>
          <a:endParaRPr lang="ru-RU"/>
        </a:p>
      </dgm:t>
    </dgm:pt>
    <dgm:pt modelId="{8936EB20-2F29-4C47-A5B8-0924EFEF9C00}" type="pres">
      <dgm:prSet presAssocID="{C01A5AAB-BB35-4753-BFCC-EB2302E4E821}" presName="parTrans" presStyleLbl="bgSibTrans2D1" presStyleIdx="2" presStyleCnt="3"/>
      <dgm:spPr/>
      <dgm:t>
        <a:bodyPr/>
        <a:lstStyle/>
        <a:p>
          <a:endParaRPr lang="ru-RU"/>
        </a:p>
      </dgm:t>
    </dgm:pt>
    <dgm:pt modelId="{32015839-61D6-4FE8-8A95-AA4C6AC1C7A2}" type="pres">
      <dgm:prSet presAssocID="{F826DF83-8656-4354-9306-8BF0FF522F8E}" presName="node" presStyleLbl="node1" presStyleIdx="2" presStyleCnt="3">
        <dgm:presLayoutVars>
          <dgm:bulletEnabled val="1"/>
        </dgm:presLayoutVars>
      </dgm:prSet>
      <dgm:spPr/>
      <dgm:t>
        <a:bodyPr/>
        <a:lstStyle/>
        <a:p>
          <a:endParaRPr lang="ru-RU"/>
        </a:p>
      </dgm:t>
    </dgm:pt>
  </dgm:ptLst>
  <dgm:cxnLst>
    <dgm:cxn modelId="{4E213BDF-4FAD-46DD-BBCB-5E055097E68D}" type="presOf" srcId="{D4FB73ED-3C20-4A0E-8B34-D8278429ACB4}" destId="{76881518-2AE9-4A4A-833F-88D077AF63D3}" srcOrd="0" destOrd="0" presId="urn:microsoft.com/office/officeart/2005/8/layout/radial4"/>
    <dgm:cxn modelId="{7E207B11-369B-4C6A-BFBF-DB9110048131}" type="presOf" srcId="{5F5431AF-33B1-474B-9D38-D60CEA690A07}" destId="{41D473EE-71B6-4D2A-B948-899DEE1A7456}" srcOrd="0" destOrd="0" presId="urn:microsoft.com/office/officeart/2005/8/layout/radial4"/>
    <dgm:cxn modelId="{67F611BA-10FD-4510-BFE7-35F4D60D76DC}" type="presOf" srcId="{F826DF83-8656-4354-9306-8BF0FF522F8E}" destId="{32015839-61D6-4FE8-8A95-AA4C6AC1C7A2}" srcOrd="0" destOrd="0" presId="urn:microsoft.com/office/officeart/2005/8/layout/radial4"/>
    <dgm:cxn modelId="{E1D04CE7-E3F7-41D4-83DF-88194BD41CF3}" type="presOf" srcId="{85D4E9CA-2881-499D-9470-699709B82345}" destId="{CB3E65BF-321B-4C35-A250-2CBCB4CDCBE3}" srcOrd="0" destOrd="0" presId="urn:microsoft.com/office/officeart/2005/8/layout/radial4"/>
    <dgm:cxn modelId="{8604A064-B288-44FC-BBF1-2AB252132A03}" srcId="{DCC976A8-A382-4704-BB97-AB5DA5B6C999}" destId="{85D4E9CA-2881-499D-9470-699709B82345}" srcOrd="0" destOrd="0" parTransId="{8138D481-D7F7-4162-B9C4-D6BB106B38BF}" sibTransId="{2D73E1F9-A2FA-4E0A-A7DC-45F9E586E9A5}"/>
    <dgm:cxn modelId="{9A08E1F7-901B-48F6-9192-9F95DE016F36}" type="presOf" srcId="{C01A5AAB-BB35-4753-BFCC-EB2302E4E821}" destId="{8936EB20-2F29-4C47-A5B8-0924EFEF9C00}" srcOrd="0" destOrd="0" presId="urn:microsoft.com/office/officeart/2005/8/layout/radial4"/>
    <dgm:cxn modelId="{AA35A170-610A-4624-B9BA-E52C98874D26}" type="presOf" srcId="{D67DCE23-489E-4119-B662-F69BDEDC02F5}" destId="{CD6D9F0B-C8EE-48C4-AC6A-6FDE7C3FDBD1}" srcOrd="0" destOrd="0" presId="urn:microsoft.com/office/officeart/2005/8/layout/radial4"/>
    <dgm:cxn modelId="{EB10857D-A418-4C1A-B25E-17C0CA7FF610}" srcId="{85D4E9CA-2881-499D-9470-699709B82345}" destId="{F826DF83-8656-4354-9306-8BF0FF522F8E}" srcOrd="2" destOrd="0" parTransId="{C01A5AAB-BB35-4753-BFCC-EB2302E4E821}" sibTransId="{66E2479F-6F78-4E8D-8F50-43E82CCB02B1}"/>
    <dgm:cxn modelId="{7BFFCD36-FC6A-4F57-B533-26B9FB5DA4BE}" srcId="{85D4E9CA-2881-499D-9470-699709B82345}" destId="{40324C20-2E1E-4183-B81A-79AD2DD19D1C}" srcOrd="1" destOrd="0" parTransId="{D4FB73ED-3C20-4A0E-8B34-D8278429ACB4}" sibTransId="{D9653C7F-077F-45D3-918B-FD3C12444EE6}"/>
    <dgm:cxn modelId="{E9247EF0-7116-44B7-A467-B98508FF6323}" type="presOf" srcId="{40324C20-2E1E-4183-B81A-79AD2DD19D1C}" destId="{45293F6E-CAF9-4552-83A6-E64BB1D00A7D}" srcOrd="0" destOrd="0" presId="urn:microsoft.com/office/officeart/2005/8/layout/radial4"/>
    <dgm:cxn modelId="{9F7A1329-E252-4845-B0A5-A5C37608625E}" type="presOf" srcId="{DCC976A8-A382-4704-BB97-AB5DA5B6C999}" destId="{626BBCC3-3148-42F7-ADC2-62ED7A37D304}" srcOrd="0" destOrd="0" presId="urn:microsoft.com/office/officeart/2005/8/layout/radial4"/>
    <dgm:cxn modelId="{FD522BE6-E422-4C9E-B7A7-8F5252357F27}" srcId="{85D4E9CA-2881-499D-9470-699709B82345}" destId="{D67DCE23-489E-4119-B662-F69BDEDC02F5}" srcOrd="0" destOrd="0" parTransId="{5F5431AF-33B1-474B-9D38-D60CEA690A07}" sibTransId="{947412C6-D0EF-4C7D-8F2F-283F7726E1B3}"/>
    <dgm:cxn modelId="{A268054E-2991-4F72-B56A-4E93618E2352}" type="presParOf" srcId="{626BBCC3-3148-42F7-ADC2-62ED7A37D304}" destId="{CB3E65BF-321B-4C35-A250-2CBCB4CDCBE3}" srcOrd="0" destOrd="0" presId="urn:microsoft.com/office/officeart/2005/8/layout/radial4"/>
    <dgm:cxn modelId="{3480C5A4-6A72-4417-A203-2CBDDC39CA2F}" type="presParOf" srcId="{626BBCC3-3148-42F7-ADC2-62ED7A37D304}" destId="{41D473EE-71B6-4D2A-B948-899DEE1A7456}" srcOrd="1" destOrd="0" presId="urn:microsoft.com/office/officeart/2005/8/layout/radial4"/>
    <dgm:cxn modelId="{B93B0EA9-3376-42BF-AA0A-0AA22B9BBDF0}" type="presParOf" srcId="{626BBCC3-3148-42F7-ADC2-62ED7A37D304}" destId="{CD6D9F0B-C8EE-48C4-AC6A-6FDE7C3FDBD1}" srcOrd="2" destOrd="0" presId="urn:microsoft.com/office/officeart/2005/8/layout/radial4"/>
    <dgm:cxn modelId="{6B5E9EFA-D13A-42C3-92B7-1B4D2030FC78}" type="presParOf" srcId="{626BBCC3-3148-42F7-ADC2-62ED7A37D304}" destId="{76881518-2AE9-4A4A-833F-88D077AF63D3}" srcOrd="3" destOrd="0" presId="urn:microsoft.com/office/officeart/2005/8/layout/radial4"/>
    <dgm:cxn modelId="{4F3A2CE2-BB19-4041-A4D1-77425369519E}" type="presParOf" srcId="{626BBCC3-3148-42F7-ADC2-62ED7A37D304}" destId="{45293F6E-CAF9-4552-83A6-E64BB1D00A7D}" srcOrd="4" destOrd="0" presId="urn:microsoft.com/office/officeart/2005/8/layout/radial4"/>
    <dgm:cxn modelId="{C3D12F55-E009-4510-9335-EB8AE9BB9CDC}" type="presParOf" srcId="{626BBCC3-3148-42F7-ADC2-62ED7A37D304}" destId="{8936EB20-2F29-4C47-A5B8-0924EFEF9C00}" srcOrd="5" destOrd="0" presId="urn:microsoft.com/office/officeart/2005/8/layout/radial4"/>
    <dgm:cxn modelId="{EFE7BE6A-FDDD-4D4B-8B4B-9FFB7F4D2E0F}" type="presParOf" srcId="{626BBCC3-3148-42F7-ADC2-62ED7A37D304}" destId="{32015839-61D6-4FE8-8A95-AA4C6AC1C7A2}" srcOrd="6"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940FCD-F117-40CB-B5D5-AFBED728C39D}" type="doc">
      <dgm:prSet loTypeId="urn:microsoft.com/office/officeart/2008/layout/NameandTitleOrganizationalChart" loCatId="hierarchy" qsTypeId="urn:microsoft.com/office/officeart/2005/8/quickstyle/simple3" qsCatId="simple" csTypeId="urn:microsoft.com/office/officeart/2005/8/colors/colorful3" csCatId="colorful" phldr="1"/>
      <dgm:spPr/>
      <dgm:t>
        <a:bodyPr/>
        <a:lstStyle/>
        <a:p>
          <a:endParaRPr lang="ru-RU"/>
        </a:p>
      </dgm:t>
    </dgm:pt>
    <dgm:pt modelId="{828C8936-F9BB-4FAD-99FD-389E58D79230}">
      <dgm:prSet phldrT="[Текст]"/>
      <dgm:spPr/>
      <dgm:t>
        <a:bodyPr/>
        <a:lstStyle/>
        <a:p>
          <a:r>
            <a:rPr lang="uz-Latn-UZ" dirty="0"/>
            <a:t>Axborot</a:t>
          </a:r>
          <a:endParaRPr lang="ru-RU" dirty="0"/>
        </a:p>
      </dgm:t>
    </dgm:pt>
    <dgm:pt modelId="{F00F2773-1261-4BBB-81A3-94F71FBC1187}" type="parTrans" cxnId="{A499CA1F-391F-4B45-BAEF-F8D71D5D0F3F}">
      <dgm:prSet/>
      <dgm:spPr/>
      <dgm:t>
        <a:bodyPr/>
        <a:lstStyle/>
        <a:p>
          <a:endParaRPr lang="ru-RU"/>
        </a:p>
      </dgm:t>
    </dgm:pt>
    <dgm:pt modelId="{D0C054AB-1242-4A60-8CBF-94C06DE611B1}" type="sibTrans" cxnId="{A499CA1F-391F-4B45-BAEF-F8D71D5D0F3F}">
      <dgm:prSet/>
      <dgm:spPr/>
      <dgm:t>
        <a:bodyPr/>
        <a:lstStyle/>
        <a:p>
          <a:endParaRPr lang="ru-RU"/>
        </a:p>
      </dgm:t>
    </dgm:pt>
    <dgm:pt modelId="{9A6107AD-45F4-4A28-8F7D-C6C332886F61}">
      <dgm:prSet phldrT="[Текст]"/>
      <dgm:spPr/>
      <dgm:t>
        <a:bodyPr/>
        <a:lstStyle/>
        <a:p>
          <a:r>
            <a:rPr lang="uz-Latn-UZ" dirty="0"/>
            <a:t>Subyektiv </a:t>
          </a:r>
          <a:endParaRPr lang="ru-RU" dirty="0"/>
        </a:p>
      </dgm:t>
    </dgm:pt>
    <dgm:pt modelId="{83D93FD2-F8B1-4AFE-BB0F-B8015DADAD95}" type="parTrans" cxnId="{1D3B6AC4-4CD1-4A33-B3C6-7AC8ADC6D27A}">
      <dgm:prSet/>
      <dgm:spPr/>
      <dgm:t>
        <a:bodyPr/>
        <a:lstStyle/>
        <a:p>
          <a:endParaRPr lang="ru-RU"/>
        </a:p>
      </dgm:t>
    </dgm:pt>
    <dgm:pt modelId="{4DD965C0-6A1A-44AC-9FBA-D9508C8E1CD9}" type="sibTrans" cxnId="{1D3B6AC4-4CD1-4A33-B3C6-7AC8ADC6D27A}">
      <dgm:prSet/>
      <dgm:spPr/>
      <dgm:t>
        <a:bodyPr/>
        <a:lstStyle/>
        <a:p>
          <a:endParaRPr lang="ru-RU"/>
        </a:p>
      </dgm:t>
    </dgm:pt>
    <dgm:pt modelId="{A04657A9-6D54-4E88-B9AA-B7C1BC1EA22D}">
      <dgm:prSet phldrT="[Текст]"/>
      <dgm:spPr/>
      <dgm:t>
        <a:bodyPr/>
        <a:lstStyle/>
        <a:p>
          <a:r>
            <a:rPr lang="uz-Latn-UZ" dirty="0"/>
            <a:t>Obyektiv </a:t>
          </a:r>
          <a:endParaRPr lang="ru-RU" dirty="0"/>
        </a:p>
      </dgm:t>
    </dgm:pt>
    <dgm:pt modelId="{6F408DE7-4F9B-4929-916A-06F1A60D8A59}" type="parTrans" cxnId="{D075DAE3-CCF6-42B5-B15A-D7A5A4EF993C}">
      <dgm:prSet/>
      <dgm:spPr/>
      <dgm:t>
        <a:bodyPr/>
        <a:lstStyle/>
        <a:p>
          <a:endParaRPr lang="ru-RU"/>
        </a:p>
      </dgm:t>
    </dgm:pt>
    <dgm:pt modelId="{DBA1CEDD-5B09-4034-BB77-DEAE69A9E941}" type="sibTrans" cxnId="{D075DAE3-CCF6-42B5-B15A-D7A5A4EF993C}">
      <dgm:prSet/>
      <dgm:spPr/>
      <dgm:t>
        <a:bodyPr/>
        <a:lstStyle/>
        <a:p>
          <a:endParaRPr lang="ru-RU"/>
        </a:p>
      </dgm:t>
    </dgm:pt>
    <dgm:pt modelId="{4B43A513-F6BE-446D-ABF5-8A8B17813F6D}" type="pres">
      <dgm:prSet presAssocID="{E3940FCD-F117-40CB-B5D5-AFBED728C39D}" presName="hierChild1" presStyleCnt="0">
        <dgm:presLayoutVars>
          <dgm:orgChart val="1"/>
          <dgm:chPref val="1"/>
          <dgm:dir/>
          <dgm:animOne val="branch"/>
          <dgm:animLvl val="lvl"/>
          <dgm:resizeHandles/>
        </dgm:presLayoutVars>
      </dgm:prSet>
      <dgm:spPr/>
      <dgm:t>
        <a:bodyPr/>
        <a:lstStyle/>
        <a:p>
          <a:endParaRPr lang="ru-RU"/>
        </a:p>
      </dgm:t>
    </dgm:pt>
    <dgm:pt modelId="{A302510F-758C-4F97-B632-9B9C3CA0FD91}" type="pres">
      <dgm:prSet presAssocID="{828C8936-F9BB-4FAD-99FD-389E58D79230}" presName="hierRoot1" presStyleCnt="0">
        <dgm:presLayoutVars>
          <dgm:hierBranch val="init"/>
        </dgm:presLayoutVars>
      </dgm:prSet>
      <dgm:spPr/>
    </dgm:pt>
    <dgm:pt modelId="{F3DD8980-24BB-4390-AD5B-208FDDC4C6E3}" type="pres">
      <dgm:prSet presAssocID="{828C8936-F9BB-4FAD-99FD-389E58D79230}" presName="rootComposite1" presStyleCnt="0"/>
      <dgm:spPr/>
    </dgm:pt>
    <dgm:pt modelId="{4F2AAF3F-6D58-411B-974D-5A248CAB0A61}" type="pres">
      <dgm:prSet presAssocID="{828C8936-F9BB-4FAD-99FD-389E58D79230}" presName="rootText1" presStyleLbl="node0" presStyleIdx="0" presStyleCnt="1">
        <dgm:presLayoutVars>
          <dgm:chMax/>
          <dgm:chPref val="3"/>
        </dgm:presLayoutVars>
      </dgm:prSet>
      <dgm:spPr/>
      <dgm:t>
        <a:bodyPr/>
        <a:lstStyle/>
        <a:p>
          <a:endParaRPr lang="ru-RU"/>
        </a:p>
      </dgm:t>
    </dgm:pt>
    <dgm:pt modelId="{6B1941BD-E02D-4F99-A3DD-197CC06E488E}" type="pres">
      <dgm:prSet presAssocID="{828C8936-F9BB-4FAD-99FD-389E58D79230}" presName="titleText1" presStyleLbl="fgAcc0" presStyleIdx="0" presStyleCnt="1" custLinFactY="200000" custLinFactNeighborX="-74170" custLinFactNeighborY="272116">
        <dgm:presLayoutVars>
          <dgm:chMax val="0"/>
          <dgm:chPref val="0"/>
        </dgm:presLayoutVars>
      </dgm:prSet>
      <dgm:spPr/>
      <dgm:t>
        <a:bodyPr/>
        <a:lstStyle/>
        <a:p>
          <a:endParaRPr lang="ru-RU"/>
        </a:p>
      </dgm:t>
    </dgm:pt>
    <dgm:pt modelId="{7560B75C-0502-4407-BBF5-7C25E3497DBB}" type="pres">
      <dgm:prSet presAssocID="{828C8936-F9BB-4FAD-99FD-389E58D79230}" presName="rootConnector1" presStyleLbl="node1" presStyleIdx="0" presStyleCnt="2"/>
      <dgm:spPr/>
      <dgm:t>
        <a:bodyPr/>
        <a:lstStyle/>
        <a:p>
          <a:endParaRPr lang="ru-RU"/>
        </a:p>
      </dgm:t>
    </dgm:pt>
    <dgm:pt modelId="{E6EE1191-850C-4B90-ABD3-D58D160E611B}" type="pres">
      <dgm:prSet presAssocID="{828C8936-F9BB-4FAD-99FD-389E58D79230}" presName="hierChild2" presStyleCnt="0"/>
      <dgm:spPr/>
    </dgm:pt>
    <dgm:pt modelId="{A56DD82C-6E44-4311-9FDB-477235033DDF}" type="pres">
      <dgm:prSet presAssocID="{83D93FD2-F8B1-4AFE-BB0F-B8015DADAD95}" presName="Name37" presStyleLbl="parChTrans1D2" presStyleIdx="0" presStyleCnt="2"/>
      <dgm:spPr/>
      <dgm:t>
        <a:bodyPr/>
        <a:lstStyle/>
        <a:p>
          <a:endParaRPr lang="ru-RU"/>
        </a:p>
      </dgm:t>
    </dgm:pt>
    <dgm:pt modelId="{C8153FD1-4859-4193-9260-3F5FD341512B}" type="pres">
      <dgm:prSet presAssocID="{9A6107AD-45F4-4A28-8F7D-C6C332886F61}" presName="hierRoot2" presStyleCnt="0">
        <dgm:presLayoutVars>
          <dgm:hierBranch val="init"/>
        </dgm:presLayoutVars>
      </dgm:prSet>
      <dgm:spPr/>
    </dgm:pt>
    <dgm:pt modelId="{75263CC5-77BE-4B70-839E-50E680A76912}" type="pres">
      <dgm:prSet presAssocID="{9A6107AD-45F4-4A28-8F7D-C6C332886F61}" presName="rootComposite" presStyleCnt="0"/>
      <dgm:spPr/>
    </dgm:pt>
    <dgm:pt modelId="{261D3BAD-83BB-4514-9C1C-AFE06E96B186}" type="pres">
      <dgm:prSet presAssocID="{9A6107AD-45F4-4A28-8F7D-C6C332886F61}" presName="rootText" presStyleLbl="node1" presStyleIdx="0" presStyleCnt="2">
        <dgm:presLayoutVars>
          <dgm:chMax/>
          <dgm:chPref val="3"/>
        </dgm:presLayoutVars>
      </dgm:prSet>
      <dgm:spPr/>
      <dgm:t>
        <a:bodyPr/>
        <a:lstStyle/>
        <a:p>
          <a:endParaRPr lang="ru-RU"/>
        </a:p>
      </dgm:t>
    </dgm:pt>
    <dgm:pt modelId="{B992E3E7-E303-4A4F-9A27-146FFB200F1C}" type="pres">
      <dgm:prSet presAssocID="{9A6107AD-45F4-4A28-8F7D-C6C332886F61}" presName="titleText2" presStyleLbl="fgAcc1" presStyleIdx="0" presStyleCnt="2" custLinFactNeighborX="-859" custLinFactNeighborY="7504">
        <dgm:presLayoutVars>
          <dgm:chMax val="0"/>
          <dgm:chPref val="0"/>
        </dgm:presLayoutVars>
      </dgm:prSet>
      <dgm:spPr/>
      <dgm:t>
        <a:bodyPr/>
        <a:lstStyle/>
        <a:p>
          <a:endParaRPr lang="ru-RU"/>
        </a:p>
      </dgm:t>
    </dgm:pt>
    <dgm:pt modelId="{52DD5D43-67EE-455E-9B41-9EBD551C4E3C}" type="pres">
      <dgm:prSet presAssocID="{9A6107AD-45F4-4A28-8F7D-C6C332886F61}" presName="rootConnector" presStyleLbl="node2" presStyleIdx="0" presStyleCnt="0"/>
      <dgm:spPr/>
      <dgm:t>
        <a:bodyPr/>
        <a:lstStyle/>
        <a:p>
          <a:endParaRPr lang="ru-RU"/>
        </a:p>
      </dgm:t>
    </dgm:pt>
    <dgm:pt modelId="{DE14C9AF-0877-4A6F-907D-09565955E2EF}" type="pres">
      <dgm:prSet presAssocID="{9A6107AD-45F4-4A28-8F7D-C6C332886F61}" presName="hierChild4" presStyleCnt="0"/>
      <dgm:spPr/>
    </dgm:pt>
    <dgm:pt modelId="{AA7528BF-7C58-4F43-9FE9-B1FA2EC6C2D3}" type="pres">
      <dgm:prSet presAssocID="{9A6107AD-45F4-4A28-8F7D-C6C332886F61}" presName="hierChild5" presStyleCnt="0"/>
      <dgm:spPr/>
    </dgm:pt>
    <dgm:pt modelId="{BA7AFF4F-7EA3-43EC-88D7-CB04EABB2278}" type="pres">
      <dgm:prSet presAssocID="{6F408DE7-4F9B-4929-916A-06F1A60D8A59}" presName="Name37" presStyleLbl="parChTrans1D2" presStyleIdx="1" presStyleCnt="2"/>
      <dgm:spPr/>
      <dgm:t>
        <a:bodyPr/>
        <a:lstStyle/>
        <a:p>
          <a:endParaRPr lang="ru-RU"/>
        </a:p>
      </dgm:t>
    </dgm:pt>
    <dgm:pt modelId="{86899C0A-21F8-42AF-9EEF-8FAB079F53C1}" type="pres">
      <dgm:prSet presAssocID="{A04657A9-6D54-4E88-B9AA-B7C1BC1EA22D}" presName="hierRoot2" presStyleCnt="0">
        <dgm:presLayoutVars>
          <dgm:hierBranch val="init"/>
        </dgm:presLayoutVars>
      </dgm:prSet>
      <dgm:spPr/>
    </dgm:pt>
    <dgm:pt modelId="{E1D59F49-87E2-40AA-8B96-8494C48C8B65}" type="pres">
      <dgm:prSet presAssocID="{A04657A9-6D54-4E88-B9AA-B7C1BC1EA22D}" presName="rootComposite" presStyleCnt="0"/>
      <dgm:spPr/>
    </dgm:pt>
    <dgm:pt modelId="{7B600840-A7D1-44B0-8D70-92A47D305EFD}" type="pres">
      <dgm:prSet presAssocID="{A04657A9-6D54-4E88-B9AA-B7C1BC1EA22D}" presName="rootText" presStyleLbl="node1" presStyleIdx="1" presStyleCnt="2">
        <dgm:presLayoutVars>
          <dgm:chMax/>
          <dgm:chPref val="3"/>
        </dgm:presLayoutVars>
      </dgm:prSet>
      <dgm:spPr/>
      <dgm:t>
        <a:bodyPr/>
        <a:lstStyle/>
        <a:p>
          <a:endParaRPr lang="ru-RU"/>
        </a:p>
      </dgm:t>
    </dgm:pt>
    <dgm:pt modelId="{71AA9540-D95F-40A9-8FA4-301F018A5889}" type="pres">
      <dgm:prSet presAssocID="{A04657A9-6D54-4E88-B9AA-B7C1BC1EA22D}" presName="titleText2" presStyleLbl="fgAcc1" presStyleIdx="1" presStyleCnt="2">
        <dgm:presLayoutVars>
          <dgm:chMax val="0"/>
          <dgm:chPref val="0"/>
        </dgm:presLayoutVars>
      </dgm:prSet>
      <dgm:spPr/>
      <dgm:t>
        <a:bodyPr/>
        <a:lstStyle/>
        <a:p>
          <a:endParaRPr lang="ru-RU"/>
        </a:p>
      </dgm:t>
    </dgm:pt>
    <dgm:pt modelId="{6C43C1E5-5DCE-48E3-91F9-DD2F627C1591}" type="pres">
      <dgm:prSet presAssocID="{A04657A9-6D54-4E88-B9AA-B7C1BC1EA22D}" presName="rootConnector" presStyleLbl="node2" presStyleIdx="0" presStyleCnt="0"/>
      <dgm:spPr/>
      <dgm:t>
        <a:bodyPr/>
        <a:lstStyle/>
        <a:p>
          <a:endParaRPr lang="ru-RU"/>
        </a:p>
      </dgm:t>
    </dgm:pt>
    <dgm:pt modelId="{A7B16999-FA7F-4917-8044-2F56ADCD3975}" type="pres">
      <dgm:prSet presAssocID="{A04657A9-6D54-4E88-B9AA-B7C1BC1EA22D}" presName="hierChild4" presStyleCnt="0"/>
      <dgm:spPr/>
    </dgm:pt>
    <dgm:pt modelId="{2B3C8E33-C5E3-4C2A-9D10-A69CC0EB9D2E}" type="pres">
      <dgm:prSet presAssocID="{A04657A9-6D54-4E88-B9AA-B7C1BC1EA22D}" presName="hierChild5" presStyleCnt="0"/>
      <dgm:spPr/>
    </dgm:pt>
    <dgm:pt modelId="{AFD47F64-8476-4FCB-B94E-761C5004C454}" type="pres">
      <dgm:prSet presAssocID="{828C8936-F9BB-4FAD-99FD-389E58D79230}" presName="hierChild3" presStyleCnt="0"/>
      <dgm:spPr/>
    </dgm:pt>
  </dgm:ptLst>
  <dgm:cxnLst>
    <dgm:cxn modelId="{A499CA1F-391F-4B45-BAEF-F8D71D5D0F3F}" srcId="{E3940FCD-F117-40CB-B5D5-AFBED728C39D}" destId="{828C8936-F9BB-4FAD-99FD-389E58D79230}" srcOrd="0" destOrd="0" parTransId="{F00F2773-1261-4BBB-81A3-94F71FBC1187}" sibTransId="{D0C054AB-1242-4A60-8CBF-94C06DE611B1}"/>
    <dgm:cxn modelId="{B1162573-33C2-4DB6-86EC-BDA0AFB1684F}" type="presOf" srcId="{4DD965C0-6A1A-44AC-9FBA-D9508C8E1CD9}" destId="{B992E3E7-E303-4A4F-9A27-146FFB200F1C}" srcOrd="0" destOrd="0" presId="urn:microsoft.com/office/officeart/2008/layout/NameandTitleOrganizationalChart"/>
    <dgm:cxn modelId="{8FD70253-B04D-4D8B-9C63-4F502912533D}" type="presOf" srcId="{DBA1CEDD-5B09-4034-BB77-DEAE69A9E941}" destId="{71AA9540-D95F-40A9-8FA4-301F018A5889}" srcOrd="0" destOrd="0" presId="urn:microsoft.com/office/officeart/2008/layout/NameandTitleOrganizationalChart"/>
    <dgm:cxn modelId="{4D50A8D6-92C7-43D6-B139-5F0A9962F9B1}" type="presOf" srcId="{6F408DE7-4F9B-4929-916A-06F1A60D8A59}" destId="{BA7AFF4F-7EA3-43EC-88D7-CB04EABB2278}" srcOrd="0" destOrd="0" presId="urn:microsoft.com/office/officeart/2008/layout/NameandTitleOrganizationalChart"/>
    <dgm:cxn modelId="{F6364104-C1E3-49DC-B3B9-3DC7EB3DD098}" type="presOf" srcId="{D0C054AB-1242-4A60-8CBF-94C06DE611B1}" destId="{6B1941BD-E02D-4F99-A3DD-197CC06E488E}" srcOrd="0" destOrd="0" presId="urn:microsoft.com/office/officeart/2008/layout/NameandTitleOrganizationalChart"/>
    <dgm:cxn modelId="{D075DAE3-CCF6-42B5-B15A-D7A5A4EF993C}" srcId="{828C8936-F9BB-4FAD-99FD-389E58D79230}" destId="{A04657A9-6D54-4E88-B9AA-B7C1BC1EA22D}" srcOrd="1" destOrd="0" parTransId="{6F408DE7-4F9B-4929-916A-06F1A60D8A59}" sibTransId="{DBA1CEDD-5B09-4034-BB77-DEAE69A9E941}"/>
    <dgm:cxn modelId="{0F9FBA82-13B5-4162-9E7F-D49146AC7921}" type="presOf" srcId="{A04657A9-6D54-4E88-B9AA-B7C1BC1EA22D}" destId="{7B600840-A7D1-44B0-8D70-92A47D305EFD}" srcOrd="0" destOrd="0" presId="urn:microsoft.com/office/officeart/2008/layout/NameandTitleOrganizationalChart"/>
    <dgm:cxn modelId="{655A4226-3072-436D-9E85-B5E211600775}" type="presOf" srcId="{9A6107AD-45F4-4A28-8F7D-C6C332886F61}" destId="{52DD5D43-67EE-455E-9B41-9EBD551C4E3C}" srcOrd="1" destOrd="0" presId="urn:microsoft.com/office/officeart/2008/layout/NameandTitleOrganizationalChart"/>
    <dgm:cxn modelId="{2130B7F4-7E9A-415E-A0DD-32191AB0FC02}" type="presOf" srcId="{A04657A9-6D54-4E88-B9AA-B7C1BC1EA22D}" destId="{6C43C1E5-5DCE-48E3-91F9-DD2F627C1591}" srcOrd="1" destOrd="0" presId="urn:microsoft.com/office/officeart/2008/layout/NameandTitleOrganizationalChart"/>
    <dgm:cxn modelId="{1D3B6AC4-4CD1-4A33-B3C6-7AC8ADC6D27A}" srcId="{828C8936-F9BB-4FAD-99FD-389E58D79230}" destId="{9A6107AD-45F4-4A28-8F7D-C6C332886F61}" srcOrd="0" destOrd="0" parTransId="{83D93FD2-F8B1-4AFE-BB0F-B8015DADAD95}" sibTransId="{4DD965C0-6A1A-44AC-9FBA-D9508C8E1CD9}"/>
    <dgm:cxn modelId="{C7489E17-0A89-4691-BB4B-E2EDEC921007}" type="presOf" srcId="{828C8936-F9BB-4FAD-99FD-389E58D79230}" destId="{4F2AAF3F-6D58-411B-974D-5A248CAB0A61}" srcOrd="0" destOrd="0" presId="urn:microsoft.com/office/officeart/2008/layout/NameandTitleOrganizationalChart"/>
    <dgm:cxn modelId="{94D7FC88-518F-4277-A764-7558E10D59EA}" type="presOf" srcId="{E3940FCD-F117-40CB-B5D5-AFBED728C39D}" destId="{4B43A513-F6BE-446D-ABF5-8A8B17813F6D}" srcOrd="0" destOrd="0" presId="urn:microsoft.com/office/officeart/2008/layout/NameandTitleOrganizationalChart"/>
    <dgm:cxn modelId="{096CFFBE-0C31-4BBB-A3E8-9099113EA3B3}" type="presOf" srcId="{9A6107AD-45F4-4A28-8F7D-C6C332886F61}" destId="{261D3BAD-83BB-4514-9C1C-AFE06E96B186}" srcOrd="0" destOrd="0" presId="urn:microsoft.com/office/officeart/2008/layout/NameandTitleOrganizationalChart"/>
    <dgm:cxn modelId="{DC9463CB-A040-473B-8355-A3C783663953}" type="presOf" srcId="{83D93FD2-F8B1-4AFE-BB0F-B8015DADAD95}" destId="{A56DD82C-6E44-4311-9FDB-477235033DDF}" srcOrd="0" destOrd="0" presId="urn:microsoft.com/office/officeart/2008/layout/NameandTitleOrganizationalChart"/>
    <dgm:cxn modelId="{7BA542F0-FD48-483D-8EDD-57DE4E3542EB}" type="presOf" srcId="{828C8936-F9BB-4FAD-99FD-389E58D79230}" destId="{7560B75C-0502-4407-BBF5-7C25E3497DBB}" srcOrd="1" destOrd="0" presId="urn:microsoft.com/office/officeart/2008/layout/NameandTitleOrganizationalChart"/>
    <dgm:cxn modelId="{C54D6001-5F84-419A-A60E-83FF49C6C1DC}" type="presParOf" srcId="{4B43A513-F6BE-446D-ABF5-8A8B17813F6D}" destId="{A302510F-758C-4F97-B632-9B9C3CA0FD91}" srcOrd="0" destOrd="0" presId="urn:microsoft.com/office/officeart/2008/layout/NameandTitleOrganizationalChart"/>
    <dgm:cxn modelId="{363C7185-F673-4098-A45E-AD583D4EF2D7}" type="presParOf" srcId="{A302510F-758C-4F97-B632-9B9C3CA0FD91}" destId="{F3DD8980-24BB-4390-AD5B-208FDDC4C6E3}" srcOrd="0" destOrd="0" presId="urn:microsoft.com/office/officeart/2008/layout/NameandTitleOrganizationalChart"/>
    <dgm:cxn modelId="{B28FD66C-663F-41E5-81B3-6FBC9983172C}" type="presParOf" srcId="{F3DD8980-24BB-4390-AD5B-208FDDC4C6E3}" destId="{4F2AAF3F-6D58-411B-974D-5A248CAB0A61}" srcOrd="0" destOrd="0" presId="urn:microsoft.com/office/officeart/2008/layout/NameandTitleOrganizationalChart"/>
    <dgm:cxn modelId="{4E2E4966-35DC-4418-AFC3-33D07A3609FD}" type="presParOf" srcId="{F3DD8980-24BB-4390-AD5B-208FDDC4C6E3}" destId="{6B1941BD-E02D-4F99-A3DD-197CC06E488E}" srcOrd="1" destOrd="0" presId="urn:microsoft.com/office/officeart/2008/layout/NameandTitleOrganizationalChart"/>
    <dgm:cxn modelId="{0710D1FB-9B3D-493E-8CF8-12753C60F5C5}" type="presParOf" srcId="{F3DD8980-24BB-4390-AD5B-208FDDC4C6E3}" destId="{7560B75C-0502-4407-BBF5-7C25E3497DBB}" srcOrd="2" destOrd="0" presId="urn:microsoft.com/office/officeart/2008/layout/NameandTitleOrganizationalChart"/>
    <dgm:cxn modelId="{D0D9426C-331E-4A5F-B855-CF892DF50CAF}" type="presParOf" srcId="{A302510F-758C-4F97-B632-9B9C3CA0FD91}" destId="{E6EE1191-850C-4B90-ABD3-D58D160E611B}" srcOrd="1" destOrd="0" presId="urn:microsoft.com/office/officeart/2008/layout/NameandTitleOrganizationalChart"/>
    <dgm:cxn modelId="{1D4F4503-33FA-4A49-BE86-D20BDA0E53C4}" type="presParOf" srcId="{E6EE1191-850C-4B90-ABD3-D58D160E611B}" destId="{A56DD82C-6E44-4311-9FDB-477235033DDF}" srcOrd="0" destOrd="0" presId="urn:microsoft.com/office/officeart/2008/layout/NameandTitleOrganizationalChart"/>
    <dgm:cxn modelId="{40CA30E9-583B-4485-A7AB-94439CF94FB8}" type="presParOf" srcId="{E6EE1191-850C-4B90-ABD3-D58D160E611B}" destId="{C8153FD1-4859-4193-9260-3F5FD341512B}" srcOrd="1" destOrd="0" presId="urn:microsoft.com/office/officeart/2008/layout/NameandTitleOrganizationalChart"/>
    <dgm:cxn modelId="{6F593A78-A603-46E4-99B2-1590FA6CFC4E}" type="presParOf" srcId="{C8153FD1-4859-4193-9260-3F5FD341512B}" destId="{75263CC5-77BE-4B70-839E-50E680A76912}" srcOrd="0" destOrd="0" presId="urn:microsoft.com/office/officeart/2008/layout/NameandTitleOrganizationalChart"/>
    <dgm:cxn modelId="{117C404B-560A-43FB-895A-7D753B52DDFE}" type="presParOf" srcId="{75263CC5-77BE-4B70-839E-50E680A76912}" destId="{261D3BAD-83BB-4514-9C1C-AFE06E96B186}" srcOrd="0" destOrd="0" presId="urn:microsoft.com/office/officeart/2008/layout/NameandTitleOrganizationalChart"/>
    <dgm:cxn modelId="{FEE42F7D-1D7F-4060-A2E6-988C981346FA}" type="presParOf" srcId="{75263CC5-77BE-4B70-839E-50E680A76912}" destId="{B992E3E7-E303-4A4F-9A27-146FFB200F1C}" srcOrd="1" destOrd="0" presId="urn:microsoft.com/office/officeart/2008/layout/NameandTitleOrganizationalChart"/>
    <dgm:cxn modelId="{BDBC6D8E-6309-4AAD-8348-FC92127A1B6B}" type="presParOf" srcId="{75263CC5-77BE-4B70-839E-50E680A76912}" destId="{52DD5D43-67EE-455E-9B41-9EBD551C4E3C}" srcOrd="2" destOrd="0" presId="urn:microsoft.com/office/officeart/2008/layout/NameandTitleOrganizationalChart"/>
    <dgm:cxn modelId="{CE10B6EA-3B8F-41CF-82F9-9F3369E70FF4}" type="presParOf" srcId="{C8153FD1-4859-4193-9260-3F5FD341512B}" destId="{DE14C9AF-0877-4A6F-907D-09565955E2EF}" srcOrd="1" destOrd="0" presId="urn:microsoft.com/office/officeart/2008/layout/NameandTitleOrganizationalChart"/>
    <dgm:cxn modelId="{ABD2B10F-E0E5-492D-B694-C50381F659EC}" type="presParOf" srcId="{C8153FD1-4859-4193-9260-3F5FD341512B}" destId="{AA7528BF-7C58-4F43-9FE9-B1FA2EC6C2D3}" srcOrd="2" destOrd="0" presId="urn:microsoft.com/office/officeart/2008/layout/NameandTitleOrganizationalChart"/>
    <dgm:cxn modelId="{6CC91328-9733-4DBE-960C-F49B9EB8B4E8}" type="presParOf" srcId="{E6EE1191-850C-4B90-ABD3-D58D160E611B}" destId="{BA7AFF4F-7EA3-43EC-88D7-CB04EABB2278}" srcOrd="2" destOrd="0" presId="urn:microsoft.com/office/officeart/2008/layout/NameandTitleOrganizationalChart"/>
    <dgm:cxn modelId="{4113E327-E0C5-4ABA-94D7-A954D7128D25}" type="presParOf" srcId="{E6EE1191-850C-4B90-ABD3-D58D160E611B}" destId="{86899C0A-21F8-42AF-9EEF-8FAB079F53C1}" srcOrd="3" destOrd="0" presId="urn:microsoft.com/office/officeart/2008/layout/NameandTitleOrganizationalChart"/>
    <dgm:cxn modelId="{7DDF8E6C-ADCD-4755-B47F-392AAEDF0EEB}" type="presParOf" srcId="{86899C0A-21F8-42AF-9EEF-8FAB079F53C1}" destId="{E1D59F49-87E2-40AA-8B96-8494C48C8B65}" srcOrd="0" destOrd="0" presId="urn:microsoft.com/office/officeart/2008/layout/NameandTitleOrganizationalChart"/>
    <dgm:cxn modelId="{330F2C3F-BDB8-4947-9125-13A71F29ECC4}" type="presParOf" srcId="{E1D59F49-87E2-40AA-8B96-8494C48C8B65}" destId="{7B600840-A7D1-44B0-8D70-92A47D305EFD}" srcOrd="0" destOrd="0" presId="urn:microsoft.com/office/officeart/2008/layout/NameandTitleOrganizationalChart"/>
    <dgm:cxn modelId="{79A20604-42CC-4F3A-BD47-4A4F8362D4B0}" type="presParOf" srcId="{E1D59F49-87E2-40AA-8B96-8494C48C8B65}" destId="{71AA9540-D95F-40A9-8FA4-301F018A5889}" srcOrd="1" destOrd="0" presId="urn:microsoft.com/office/officeart/2008/layout/NameandTitleOrganizationalChart"/>
    <dgm:cxn modelId="{F3CCEEA2-2B60-412C-82D4-3F365E8437C6}" type="presParOf" srcId="{E1D59F49-87E2-40AA-8B96-8494C48C8B65}" destId="{6C43C1E5-5DCE-48E3-91F9-DD2F627C1591}" srcOrd="2" destOrd="0" presId="urn:microsoft.com/office/officeart/2008/layout/NameandTitleOrganizationalChart"/>
    <dgm:cxn modelId="{184ACE9A-AB1D-4D70-AA7A-CD022456A766}" type="presParOf" srcId="{86899C0A-21F8-42AF-9EEF-8FAB079F53C1}" destId="{A7B16999-FA7F-4917-8044-2F56ADCD3975}" srcOrd="1" destOrd="0" presId="urn:microsoft.com/office/officeart/2008/layout/NameandTitleOrganizationalChart"/>
    <dgm:cxn modelId="{B743D4CA-1C13-4B66-AE76-BCE77666FDF6}" type="presParOf" srcId="{86899C0A-21F8-42AF-9EEF-8FAB079F53C1}" destId="{2B3C8E33-C5E3-4C2A-9D10-A69CC0EB9D2E}" srcOrd="2" destOrd="0" presId="urn:microsoft.com/office/officeart/2008/layout/NameandTitleOrganizationalChart"/>
    <dgm:cxn modelId="{95A539D7-BA81-4E89-8181-12782520B9A2}" type="presParOf" srcId="{A302510F-758C-4F97-B632-9B9C3CA0FD91}" destId="{AFD47F64-8476-4FCB-B94E-761C5004C454}" srcOrd="2" destOrd="0" presId="urn:microsoft.com/office/officeart/2008/layout/NameandTitleOrganizational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2AB7F8-EB35-474F-AAF5-3066AACF84C2}" type="doc">
      <dgm:prSet loTypeId="urn:microsoft.com/office/officeart/2005/8/layout/pyramid1" loCatId="pyramid" qsTypeId="urn:microsoft.com/office/officeart/2005/8/quickstyle/simple1" qsCatId="simple" csTypeId="urn:microsoft.com/office/officeart/2005/8/colors/accent1_2" csCatId="accent1" phldr="1"/>
      <dgm:spPr/>
    </dgm:pt>
    <dgm:pt modelId="{3B0C768B-A019-4C37-B713-F4F14339D2E8}">
      <dgm:prSet phldrT="[Текст]" custT="1"/>
      <dgm:spPr/>
      <dgm:t>
        <a:bodyPr/>
        <a:lstStyle/>
        <a:p>
          <a:r>
            <a:rPr lang="uz-Latn-UZ" sz="3600" dirty="0"/>
            <a:t>1750</a:t>
          </a:r>
          <a:endParaRPr lang="ru-RU" sz="3600" dirty="0"/>
        </a:p>
      </dgm:t>
    </dgm:pt>
    <dgm:pt modelId="{05F5A8CB-45AD-4AE1-A5C4-12D291C1EB05}" type="parTrans" cxnId="{40722BF3-9079-43C7-BF40-79718707C2CD}">
      <dgm:prSet/>
      <dgm:spPr/>
      <dgm:t>
        <a:bodyPr/>
        <a:lstStyle/>
        <a:p>
          <a:endParaRPr lang="ru-RU"/>
        </a:p>
      </dgm:t>
    </dgm:pt>
    <dgm:pt modelId="{78F870D9-DF85-4582-83B3-80D312490A3D}" type="sibTrans" cxnId="{40722BF3-9079-43C7-BF40-79718707C2CD}">
      <dgm:prSet/>
      <dgm:spPr/>
      <dgm:t>
        <a:bodyPr/>
        <a:lstStyle/>
        <a:p>
          <a:endParaRPr lang="ru-RU"/>
        </a:p>
      </dgm:t>
    </dgm:pt>
    <dgm:pt modelId="{A714AAB5-5416-476E-BCE1-D218457749ED}">
      <dgm:prSet phldrT="[Текст]"/>
      <dgm:spPr/>
      <dgm:t>
        <a:bodyPr/>
        <a:lstStyle/>
        <a:p>
          <a:r>
            <a:rPr lang="uz-Latn-UZ" dirty="0"/>
            <a:t>Har 20 oyda</a:t>
          </a:r>
          <a:endParaRPr lang="ru-RU" dirty="0"/>
        </a:p>
      </dgm:t>
    </dgm:pt>
    <dgm:pt modelId="{373A2925-883F-4694-B76F-86293980957C}" type="parTrans" cxnId="{3506BD65-79AF-430D-83DA-81B07DD2E238}">
      <dgm:prSet/>
      <dgm:spPr/>
      <dgm:t>
        <a:bodyPr/>
        <a:lstStyle/>
        <a:p>
          <a:endParaRPr lang="ru-RU"/>
        </a:p>
      </dgm:t>
    </dgm:pt>
    <dgm:pt modelId="{CEF8B261-D8AD-4ADF-968A-D3E476D71110}" type="sibTrans" cxnId="{3506BD65-79AF-430D-83DA-81B07DD2E238}">
      <dgm:prSet/>
      <dgm:spPr/>
      <dgm:t>
        <a:bodyPr/>
        <a:lstStyle/>
        <a:p>
          <a:endParaRPr lang="ru-RU"/>
        </a:p>
      </dgm:t>
    </dgm:pt>
    <dgm:pt modelId="{5DEC758E-9DEA-4140-A88D-C7D161FBCD43}">
      <dgm:prSet phldrT="[Текст]" custT="1"/>
      <dgm:spPr/>
      <dgm:t>
        <a:bodyPr/>
        <a:lstStyle/>
        <a:p>
          <a:r>
            <a:rPr lang="uz-Latn-UZ" sz="4800" dirty="0"/>
            <a:t>1900</a:t>
          </a:r>
          <a:endParaRPr lang="ru-RU" sz="4800" dirty="0"/>
        </a:p>
      </dgm:t>
    </dgm:pt>
    <dgm:pt modelId="{1DE02A05-5509-4CFA-975A-A7835AD553BE}" type="parTrans" cxnId="{AFDA74D9-AB72-4F5F-897F-E1F559E8202C}">
      <dgm:prSet/>
      <dgm:spPr/>
      <dgm:t>
        <a:bodyPr/>
        <a:lstStyle/>
        <a:p>
          <a:endParaRPr lang="ru-RU"/>
        </a:p>
      </dgm:t>
    </dgm:pt>
    <dgm:pt modelId="{A4D28809-F27E-4A2F-A8C9-57E5A4FEB7EC}" type="sibTrans" cxnId="{AFDA74D9-AB72-4F5F-897F-E1F559E8202C}">
      <dgm:prSet/>
      <dgm:spPr/>
      <dgm:t>
        <a:bodyPr/>
        <a:lstStyle/>
        <a:p>
          <a:endParaRPr lang="ru-RU"/>
        </a:p>
      </dgm:t>
    </dgm:pt>
    <dgm:pt modelId="{F952756F-D4B9-4FBA-B3FF-2A18D2D410D2}">
      <dgm:prSet phldrT="[Текст]"/>
      <dgm:spPr/>
      <dgm:t>
        <a:bodyPr/>
        <a:lstStyle/>
        <a:p>
          <a:r>
            <a:rPr lang="uz-Latn-UZ" dirty="0"/>
            <a:t>1950</a:t>
          </a:r>
          <a:endParaRPr lang="ru-RU" dirty="0"/>
        </a:p>
      </dgm:t>
    </dgm:pt>
    <dgm:pt modelId="{28254672-507F-49F3-8CC5-709E5269F0AC}" type="parTrans" cxnId="{6174C840-D608-4CE1-AB8D-D6000599CCDD}">
      <dgm:prSet/>
      <dgm:spPr/>
      <dgm:t>
        <a:bodyPr/>
        <a:lstStyle/>
        <a:p>
          <a:endParaRPr lang="ru-RU"/>
        </a:p>
      </dgm:t>
    </dgm:pt>
    <dgm:pt modelId="{16C97F97-BEF2-42D1-92F1-BC4B38BB589D}" type="sibTrans" cxnId="{6174C840-D608-4CE1-AB8D-D6000599CCDD}">
      <dgm:prSet/>
      <dgm:spPr/>
      <dgm:t>
        <a:bodyPr/>
        <a:lstStyle/>
        <a:p>
          <a:endParaRPr lang="ru-RU"/>
        </a:p>
      </dgm:t>
    </dgm:pt>
    <dgm:pt modelId="{10432A26-A7BD-468C-88F6-D18AFF8C9E3C}" type="pres">
      <dgm:prSet presAssocID="{9F2AB7F8-EB35-474F-AAF5-3066AACF84C2}" presName="Name0" presStyleCnt="0">
        <dgm:presLayoutVars>
          <dgm:dir/>
          <dgm:animLvl val="lvl"/>
          <dgm:resizeHandles val="exact"/>
        </dgm:presLayoutVars>
      </dgm:prSet>
      <dgm:spPr/>
    </dgm:pt>
    <dgm:pt modelId="{B2CE6035-25F1-4DC3-A790-7B4F82335506}" type="pres">
      <dgm:prSet presAssocID="{3B0C768B-A019-4C37-B713-F4F14339D2E8}" presName="Name8" presStyleCnt="0"/>
      <dgm:spPr/>
    </dgm:pt>
    <dgm:pt modelId="{060C235A-1CB1-40C5-9D96-B99D2E8FA838}" type="pres">
      <dgm:prSet presAssocID="{3B0C768B-A019-4C37-B713-F4F14339D2E8}" presName="level" presStyleLbl="node1" presStyleIdx="0" presStyleCnt="4">
        <dgm:presLayoutVars>
          <dgm:chMax val="1"/>
          <dgm:bulletEnabled val="1"/>
        </dgm:presLayoutVars>
      </dgm:prSet>
      <dgm:spPr/>
      <dgm:t>
        <a:bodyPr/>
        <a:lstStyle/>
        <a:p>
          <a:endParaRPr lang="ru-RU"/>
        </a:p>
      </dgm:t>
    </dgm:pt>
    <dgm:pt modelId="{D4CEDB0B-BE2F-4BF7-8AA0-90E912F68567}" type="pres">
      <dgm:prSet presAssocID="{3B0C768B-A019-4C37-B713-F4F14339D2E8}" presName="levelTx" presStyleLbl="revTx" presStyleIdx="0" presStyleCnt="0">
        <dgm:presLayoutVars>
          <dgm:chMax val="1"/>
          <dgm:bulletEnabled val="1"/>
        </dgm:presLayoutVars>
      </dgm:prSet>
      <dgm:spPr/>
      <dgm:t>
        <a:bodyPr/>
        <a:lstStyle/>
        <a:p>
          <a:endParaRPr lang="ru-RU"/>
        </a:p>
      </dgm:t>
    </dgm:pt>
    <dgm:pt modelId="{01EA0DC4-41C1-492F-B731-1AE5292F2F12}" type="pres">
      <dgm:prSet presAssocID="{5DEC758E-9DEA-4140-A88D-C7D161FBCD43}" presName="Name8" presStyleCnt="0"/>
      <dgm:spPr/>
    </dgm:pt>
    <dgm:pt modelId="{C5C86953-EC52-4883-A97D-9FF4AC525F48}" type="pres">
      <dgm:prSet presAssocID="{5DEC758E-9DEA-4140-A88D-C7D161FBCD43}" presName="level" presStyleLbl="node1" presStyleIdx="1" presStyleCnt="4">
        <dgm:presLayoutVars>
          <dgm:chMax val="1"/>
          <dgm:bulletEnabled val="1"/>
        </dgm:presLayoutVars>
      </dgm:prSet>
      <dgm:spPr/>
      <dgm:t>
        <a:bodyPr/>
        <a:lstStyle/>
        <a:p>
          <a:endParaRPr lang="ru-RU"/>
        </a:p>
      </dgm:t>
    </dgm:pt>
    <dgm:pt modelId="{21A9A937-A89E-4B3F-89F2-716F4A7927F3}" type="pres">
      <dgm:prSet presAssocID="{5DEC758E-9DEA-4140-A88D-C7D161FBCD43}" presName="levelTx" presStyleLbl="revTx" presStyleIdx="0" presStyleCnt="0">
        <dgm:presLayoutVars>
          <dgm:chMax val="1"/>
          <dgm:bulletEnabled val="1"/>
        </dgm:presLayoutVars>
      </dgm:prSet>
      <dgm:spPr/>
      <dgm:t>
        <a:bodyPr/>
        <a:lstStyle/>
        <a:p>
          <a:endParaRPr lang="ru-RU"/>
        </a:p>
      </dgm:t>
    </dgm:pt>
    <dgm:pt modelId="{F99A7FEB-C274-4DEF-A14A-A990D08370C1}" type="pres">
      <dgm:prSet presAssocID="{F952756F-D4B9-4FBA-B3FF-2A18D2D410D2}" presName="Name8" presStyleCnt="0"/>
      <dgm:spPr/>
    </dgm:pt>
    <dgm:pt modelId="{6C498ECB-9502-4888-80B4-A690B19C8427}" type="pres">
      <dgm:prSet presAssocID="{F952756F-D4B9-4FBA-B3FF-2A18D2D410D2}" presName="level" presStyleLbl="node1" presStyleIdx="2" presStyleCnt="4">
        <dgm:presLayoutVars>
          <dgm:chMax val="1"/>
          <dgm:bulletEnabled val="1"/>
        </dgm:presLayoutVars>
      </dgm:prSet>
      <dgm:spPr/>
      <dgm:t>
        <a:bodyPr/>
        <a:lstStyle/>
        <a:p>
          <a:endParaRPr lang="ru-RU"/>
        </a:p>
      </dgm:t>
    </dgm:pt>
    <dgm:pt modelId="{5F071864-B6ED-42E7-985E-89DD812E9733}" type="pres">
      <dgm:prSet presAssocID="{F952756F-D4B9-4FBA-B3FF-2A18D2D410D2}" presName="levelTx" presStyleLbl="revTx" presStyleIdx="0" presStyleCnt="0">
        <dgm:presLayoutVars>
          <dgm:chMax val="1"/>
          <dgm:bulletEnabled val="1"/>
        </dgm:presLayoutVars>
      </dgm:prSet>
      <dgm:spPr/>
      <dgm:t>
        <a:bodyPr/>
        <a:lstStyle/>
        <a:p>
          <a:endParaRPr lang="ru-RU"/>
        </a:p>
      </dgm:t>
    </dgm:pt>
    <dgm:pt modelId="{9F3FB01B-FA11-4E0B-92E3-EA321E58F9A3}" type="pres">
      <dgm:prSet presAssocID="{A714AAB5-5416-476E-BCE1-D218457749ED}" presName="Name8" presStyleCnt="0"/>
      <dgm:spPr/>
    </dgm:pt>
    <dgm:pt modelId="{A5727A84-4390-4D68-9E73-6DA9EDE9A797}" type="pres">
      <dgm:prSet presAssocID="{A714AAB5-5416-476E-BCE1-D218457749ED}" presName="level" presStyleLbl="node1" presStyleIdx="3" presStyleCnt="4">
        <dgm:presLayoutVars>
          <dgm:chMax val="1"/>
          <dgm:bulletEnabled val="1"/>
        </dgm:presLayoutVars>
      </dgm:prSet>
      <dgm:spPr/>
      <dgm:t>
        <a:bodyPr/>
        <a:lstStyle/>
        <a:p>
          <a:endParaRPr lang="ru-RU"/>
        </a:p>
      </dgm:t>
    </dgm:pt>
    <dgm:pt modelId="{DF3F1D91-E009-4F15-B796-F84ECC2B6AB0}" type="pres">
      <dgm:prSet presAssocID="{A714AAB5-5416-476E-BCE1-D218457749ED}" presName="levelTx" presStyleLbl="revTx" presStyleIdx="0" presStyleCnt="0">
        <dgm:presLayoutVars>
          <dgm:chMax val="1"/>
          <dgm:bulletEnabled val="1"/>
        </dgm:presLayoutVars>
      </dgm:prSet>
      <dgm:spPr/>
      <dgm:t>
        <a:bodyPr/>
        <a:lstStyle/>
        <a:p>
          <a:endParaRPr lang="ru-RU"/>
        </a:p>
      </dgm:t>
    </dgm:pt>
  </dgm:ptLst>
  <dgm:cxnLst>
    <dgm:cxn modelId="{8D7C358C-47CD-439E-A370-C2607587A3B6}" type="presOf" srcId="{3B0C768B-A019-4C37-B713-F4F14339D2E8}" destId="{060C235A-1CB1-40C5-9D96-B99D2E8FA838}" srcOrd="0" destOrd="0" presId="urn:microsoft.com/office/officeart/2005/8/layout/pyramid1"/>
    <dgm:cxn modelId="{883EE15C-54C8-476B-B2CD-99DF32C91378}" type="presOf" srcId="{5DEC758E-9DEA-4140-A88D-C7D161FBCD43}" destId="{21A9A937-A89E-4B3F-89F2-716F4A7927F3}" srcOrd="1" destOrd="0" presId="urn:microsoft.com/office/officeart/2005/8/layout/pyramid1"/>
    <dgm:cxn modelId="{D3C52FE5-4EF4-4144-BF7D-8430E29DD899}" type="presOf" srcId="{9F2AB7F8-EB35-474F-AAF5-3066AACF84C2}" destId="{10432A26-A7BD-468C-88F6-D18AFF8C9E3C}" srcOrd="0" destOrd="0" presId="urn:microsoft.com/office/officeart/2005/8/layout/pyramid1"/>
    <dgm:cxn modelId="{C2F9AFB8-647C-4391-815D-499FACB42775}" type="presOf" srcId="{F952756F-D4B9-4FBA-B3FF-2A18D2D410D2}" destId="{6C498ECB-9502-4888-80B4-A690B19C8427}" srcOrd="0" destOrd="0" presId="urn:microsoft.com/office/officeart/2005/8/layout/pyramid1"/>
    <dgm:cxn modelId="{3506BD65-79AF-430D-83DA-81B07DD2E238}" srcId="{9F2AB7F8-EB35-474F-AAF5-3066AACF84C2}" destId="{A714AAB5-5416-476E-BCE1-D218457749ED}" srcOrd="3" destOrd="0" parTransId="{373A2925-883F-4694-B76F-86293980957C}" sibTransId="{CEF8B261-D8AD-4ADF-968A-D3E476D71110}"/>
    <dgm:cxn modelId="{3674892A-0049-44E0-9FF5-B56BB812186F}" type="presOf" srcId="{3B0C768B-A019-4C37-B713-F4F14339D2E8}" destId="{D4CEDB0B-BE2F-4BF7-8AA0-90E912F68567}" srcOrd="1" destOrd="0" presId="urn:microsoft.com/office/officeart/2005/8/layout/pyramid1"/>
    <dgm:cxn modelId="{40722BF3-9079-43C7-BF40-79718707C2CD}" srcId="{9F2AB7F8-EB35-474F-AAF5-3066AACF84C2}" destId="{3B0C768B-A019-4C37-B713-F4F14339D2E8}" srcOrd="0" destOrd="0" parTransId="{05F5A8CB-45AD-4AE1-A5C4-12D291C1EB05}" sibTransId="{78F870D9-DF85-4582-83B3-80D312490A3D}"/>
    <dgm:cxn modelId="{AFDA74D9-AB72-4F5F-897F-E1F559E8202C}" srcId="{9F2AB7F8-EB35-474F-AAF5-3066AACF84C2}" destId="{5DEC758E-9DEA-4140-A88D-C7D161FBCD43}" srcOrd="1" destOrd="0" parTransId="{1DE02A05-5509-4CFA-975A-A7835AD553BE}" sibTransId="{A4D28809-F27E-4A2F-A8C9-57E5A4FEB7EC}"/>
    <dgm:cxn modelId="{40A30B4B-227D-4D63-9388-3853C71AC059}" type="presOf" srcId="{A714AAB5-5416-476E-BCE1-D218457749ED}" destId="{A5727A84-4390-4D68-9E73-6DA9EDE9A797}" srcOrd="0" destOrd="0" presId="urn:microsoft.com/office/officeart/2005/8/layout/pyramid1"/>
    <dgm:cxn modelId="{6C412267-117A-4701-8BF4-87650538DA58}" type="presOf" srcId="{A714AAB5-5416-476E-BCE1-D218457749ED}" destId="{DF3F1D91-E009-4F15-B796-F84ECC2B6AB0}" srcOrd="1" destOrd="0" presId="urn:microsoft.com/office/officeart/2005/8/layout/pyramid1"/>
    <dgm:cxn modelId="{0B17CFE8-802D-4E45-A334-2A6A0E83E268}" type="presOf" srcId="{5DEC758E-9DEA-4140-A88D-C7D161FBCD43}" destId="{C5C86953-EC52-4883-A97D-9FF4AC525F48}" srcOrd="0" destOrd="0" presId="urn:microsoft.com/office/officeart/2005/8/layout/pyramid1"/>
    <dgm:cxn modelId="{9893A4DD-5860-4D4F-B41C-37900E8784E5}" type="presOf" srcId="{F952756F-D4B9-4FBA-B3FF-2A18D2D410D2}" destId="{5F071864-B6ED-42E7-985E-89DD812E9733}" srcOrd="1" destOrd="0" presId="urn:microsoft.com/office/officeart/2005/8/layout/pyramid1"/>
    <dgm:cxn modelId="{6174C840-D608-4CE1-AB8D-D6000599CCDD}" srcId="{9F2AB7F8-EB35-474F-AAF5-3066AACF84C2}" destId="{F952756F-D4B9-4FBA-B3FF-2A18D2D410D2}" srcOrd="2" destOrd="0" parTransId="{28254672-507F-49F3-8CC5-709E5269F0AC}" sibTransId="{16C97F97-BEF2-42D1-92F1-BC4B38BB589D}"/>
    <dgm:cxn modelId="{C54DED2C-43FB-4206-A144-7CF9D8A7EA64}" type="presParOf" srcId="{10432A26-A7BD-468C-88F6-D18AFF8C9E3C}" destId="{B2CE6035-25F1-4DC3-A790-7B4F82335506}" srcOrd="0" destOrd="0" presId="urn:microsoft.com/office/officeart/2005/8/layout/pyramid1"/>
    <dgm:cxn modelId="{C61DDA57-241E-483A-864E-44A0D4A70B3E}" type="presParOf" srcId="{B2CE6035-25F1-4DC3-A790-7B4F82335506}" destId="{060C235A-1CB1-40C5-9D96-B99D2E8FA838}" srcOrd="0" destOrd="0" presId="urn:microsoft.com/office/officeart/2005/8/layout/pyramid1"/>
    <dgm:cxn modelId="{B6A75C58-34EA-4BEA-A363-E85C52A649CD}" type="presParOf" srcId="{B2CE6035-25F1-4DC3-A790-7B4F82335506}" destId="{D4CEDB0B-BE2F-4BF7-8AA0-90E912F68567}" srcOrd="1" destOrd="0" presId="urn:microsoft.com/office/officeart/2005/8/layout/pyramid1"/>
    <dgm:cxn modelId="{22251C93-4BF1-451A-BF43-750C69C5339B}" type="presParOf" srcId="{10432A26-A7BD-468C-88F6-D18AFF8C9E3C}" destId="{01EA0DC4-41C1-492F-B731-1AE5292F2F12}" srcOrd="1" destOrd="0" presId="urn:microsoft.com/office/officeart/2005/8/layout/pyramid1"/>
    <dgm:cxn modelId="{86CBD009-D71D-490F-8248-8F4A8E830DA1}" type="presParOf" srcId="{01EA0DC4-41C1-492F-B731-1AE5292F2F12}" destId="{C5C86953-EC52-4883-A97D-9FF4AC525F48}" srcOrd="0" destOrd="0" presId="urn:microsoft.com/office/officeart/2005/8/layout/pyramid1"/>
    <dgm:cxn modelId="{02D88EE5-434C-409B-A761-22183DF6E06E}" type="presParOf" srcId="{01EA0DC4-41C1-492F-B731-1AE5292F2F12}" destId="{21A9A937-A89E-4B3F-89F2-716F4A7927F3}" srcOrd="1" destOrd="0" presId="urn:microsoft.com/office/officeart/2005/8/layout/pyramid1"/>
    <dgm:cxn modelId="{A2E6B057-59D6-4E66-A22A-FC7F5B201F5B}" type="presParOf" srcId="{10432A26-A7BD-468C-88F6-D18AFF8C9E3C}" destId="{F99A7FEB-C274-4DEF-A14A-A990D08370C1}" srcOrd="2" destOrd="0" presId="urn:microsoft.com/office/officeart/2005/8/layout/pyramid1"/>
    <dgm:cxn modelId="{1FFD8EED-71B5-46AC-A35F-5990CFEC49C4}" type="presParOf" srcId="{F99A7FEB-C274-4DEF-A14A-A990D08370C1}" destId="{6C498ECB-9502-4888-80B4-A690B19C8427}" srcOrd="0" destOrd="0" presId="urn:microsoft.com/office/officeart/2005/8/layout/pyramid1"/>
    <dgm:cxn modelId="{F8FFECBC-C0E2-4BDC-902A-B104F2D2B701}" type="presParOf" srcId="{F99A7FEB-C274-4DEF-A14A-A990D08370C1}" destId="{5F071864-B6ED-42E7-985E-89DD812E9733}" srcOrd="1" destOrd="0" presId="urn:microsoft.com/office/officeart/2005/8/layout/pyramid1"/>
    <dgm:cxn modelId="{F1EE12B2-DCB6-4037-88B9-0E4329869087}" type="presParOf" srcId="{10432A26-A7BD-468C-88F6-D18AFF8C9E3C}" destId="{9F3FB01B-FA11-4E0B-92E3-EA321E58F9A3}" srcOrd="3" destOrd="0" presId="urn:microsoft.com/office/officeart/2005/8/layout/pyramid1"/>
    <dgm:cxn modelId="{A18D76B9-6AE5-41E3-A605-186E543DA24A}" type="presParOf" srcId="{9F3FB01B-FA11-4E0B-92E3-EA321E58F9A3}" destId="{A5727A84-4390-4D68-9E73-6DA9EDE9A797}" srcOrd="0" destOrd="0" presId="urn:microsoft.com/office/officeart/2005/8/layout/pyramid1"/>
    <dgm:cxn modelId="{77FCECD7-D45E-41B1-B3DF-720213C6C929}" type="presParOf" srcId="{9F3FB01B-FA11-4E0B-92E3-EA321E58F9A3}" destId="{DF3F1D91-E009-4F15-B796-F84ECC2B6AB0}"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1108738-9250-488E-830B-D7613A573FAB}" type="doc">
      <dgm:prSet loTypeId="urn:microsoft.com/office/officeart/2005/8/layout/radial6" loCatId="cycle" qsTypeId="urn:microsoft.com/office/officeart/2005/8/quickstyle/3d1" qsCatId="3D" csTypeId="urn:microsoft.com/office/officeart/2005/8/colors/colorful5" csCatId="colorful" phldr="1"/>
      <dgm:spPr/>
      <dgm:t>
        <a:bodyPr/>
        <a:lstStyle/>
        <a:p>
          <a:endParaRPr lang="ru-RU"/>
        </a:p>
      </dgm:t>
    </dgm:pt>
    <dgm:pt modelId="{FDB12755-091B-40A0-A2D6-F0B153C2C450}">
      <dgm:prSet phldrT="[Текст]"/>
      <dgm:spPr/>
      <dgm:t>
        <a:bodyPr/>
        <a:lstStyle/>
        <a:p>
          <a:r>
            <a:rPr lang="en-US" dirty="0" err="1"/>
            <a:t>Bilim</a:t>
          </a:r>
          <a:r>
            <a:rPr lang="en-US" dirty="0"/>
            <a:t> </a:t>
          </a:r>
          <a:r>
            <a:rPr lang="en-US" dirty="0" err="1"/>
            <a:t>informativligining</a:t>
          </a:r>
          <a:r>
            <a:rPr lang="en-US" dirty="0"/>
            <a:t> </a:t>
          </a:r>
          <a:r>
            <a:rPr lang="en-US" dirty="0" err="1"/>
            <a:t>mazmunini</a:t>
          </a:r>
          <a:r>
            <a:rPr lang="en-US" dirty="0"/>
            <a:t> </a:t>
          </a:r>
          <a:r>
            <a:rPr lang="en-US" dirty="0" err="1"/>
            <a:t>quyidagilar</a:t>
          </a:r>
          <a:r>
            <a:rPr lang="en-US" dirty="0"/>
            <a:t> </a:t>
          </a:r>
          <a:r>
            <a:rPr lang="en-US" dirty="0" err="1"/>
            <a:t>tavsiflaydi</a:t>
          </a:r>
          <a:endParaRPr lang="ru-RU" dirty="0"/>
        </a:p>
      </dgm:t>
    </dgm:pt>
    <dgm:pt modelId="{2BC75422-AFE8-4780-B98B-095618796FC3}" type="parTrans" cxnId="{8D6D0539-D896-4936-8392-EDCFEC59D4F8}">
      <dgm:prSet/>
      <dgm:spPr/>
      <dgm:t>
        <a:bodyPr/>
        <a:lstStyle/>
        <a:p>
          <a:endParaRPr lang="ru-RU"/>
        </a:p>
      </dgm:t>
    </dgm:pt>
    <dgm:pt modelId="{4F7FB02A-815A-4FBA-B799-91931ED25BBD}" type="sibTrans" cxnId="{8D6D0539-D896-4936-8392-EDCFEC59D4F8}">
      <dgm:prSet/>
      <dgm:spPr/>
      <dgm:t>
        <a:bodyPr/>
        <a:lstStyle/>
        <a:p>
          <a:endParaRPr lang="ru-RU"/>
        </a:p>
      </dgm:t>
    </dgm:pt>
    <dgm:pt modelId="{93702C90-0E65-4908-BC2C-AE13EA6DC871}">
      <dgm:prSet phldrT="[Текст]" custT="1"/>
      <dgm:spPr/>
      <dgm:t>
        <a:bodyPr/>
        <a:lstStyle/>
        <a:p>
          <a:r>
            <a:rPr lang="en-US" sz="1400" dirty="0"/>
            <a:t>: 1) </a:t>
          </a:r>
          <a:r>
            <a:rPr lang="en-US" sz="1400" dirty="0" err="1"/>
            <a:t>yoritilayotgan</a:t>
          </a:r>
          <a:r>
            <a:rPr lang="en-US" sz="1400" dirty="0"/>
            <a:t> </a:t>
          </a:r>
          <a:r>
            <a:rPr lang="en-US" sz="1400" dirty="0" err="1"/>
            <a:t>masalalarning</a:t>
          </a:r>
          <a:r>
            <a:rPr lang="en-US" sz="1400" dirty="0"/>
            <a:t> </a:t>
          </a:r>
          <a:r>
            <a:rPr lang="en-US" sz="1400" dirty="0" err="1"/>
            <a:t>muammoliligi</a:t>
          </a:r>
          <a:endParaRPr lang="ru-RU" sz="1400" dirty="0"/>
        </a:p>
      </dgm:t>
    </dgm:pt>
    <dgm:pt modelId="{1B112037-CC3B-49E8-A611-7CABEE1FF1FA}" type="parTrans" cxnId="{C24D5EFF-76CC-41EC-BF2F-0966EA0EAFFA}">
      <dgm:prSet/>
      <dgm:spPr/>
      <dgm:t>
        <a:bodyPr/>
        <a:lstStyle/>
        <a:p>
          <a:endParaRPr lang="ru-RU"/>
        </a:p>
      </dgm:t>
    </dgm:pt>
    <dgm:pt modelId="{3B530249-E49A-432F-947B-2A01D59B728A}" type="sibTrans" cxnId="{C24D5EFF-76CC-41EC-BF2F-0966EA0EAFFA}">
      <dgm:prSet/>
      <dgm:spPr/>
      <dgm:t>
        <a:bodyPr/>
        <a:lstStyle/>
        <a:p>
          <a:endParaRPr lang="ru-RU"/>
        </a:p>
      </dgm:t>
    </dgm:pt>
    <dgm:pt modelId="{DC184855-2CE6-4FFF-9641-8506DD3712BC}">
      <dgm:prSet phldrT="[Текст]" custT="1"/>
      <dgm:spPr/>
      <dgm:t>
        <a:bodyPr/>
        <a:lstStyle/>
        <a:p>
          <a:r>
            <a:rPr lang="en-US" sz="1400" dirty="0"/>
            <a:t>2) </a:t>
          </a:r>
          <a:r>
            <a:rPr lang="en-US" sz="1400" dirty="0" err="1"/>
            <a:t>o‘rganilayotgan</a:t>
          </a:r>
          <a:r>
            <a:rPr lang="en-US" sz="1400" dirty="0"/>
            <a:t> </a:t>
          </a:r>
          <a:r>
            <a:rPr lang="en-US" sz="1400" dirty="0" err="1"/>
            <a:t>ob’ektning</a:t>
          </a:r>
          <a:r>
            <a:rPr lang="en-US" sz="1400" dirty="0"/>
            <a:t> </a:t>
          </a:r>
          <a:r>
            <a:rPr lang="en-US" sz="1400" dirty="0" err="1"/>
            <a:t>xossalari</a:t>
          </a:r>
          <a:r>
            <a:rPr lang="en-US" sz="1400" dirty="0"/>
            <a:t>, </a:t>
          </a:r>
          <a:r>
            <a:rPr lang="en-US" sz="1400" dirty="0" err="1"/>
            <a:t>aloqalari</a:t>
          </a:r>
          <a:r>
            <a:rPr lang="en-US" sz="1400" dirty="0"/>
            <a:t> </a:t>
          </a:r>
          <a:r>
            <a:rPr lang="en-US" sz="1400" dirty="0" err="1"/>
            <a:t>va</a:t>
          </a:r>
          <a:r>
            <a:rPr lang="en-US" sz="1400" dirty="0"/>
            <a:t> </a:t>
          </a:r>
          <a:r>
            <a:rPr lang="en-US" sz="1400" dirty="0" err="1"/>
            <a:t>munosabatlarini</a:t>
          </a:r>
          <a:r>
            <a:rPr lang="en-US" sz="1400" dirty="0"/>
            <a:t> </a:t>
          </a:r>
          <a:r>
            <a:rPr lang="en-US" sz="1400" dirty="0" err="1"/>
            <a:t>aniq</a:t>
          </a:r>
          <a:r>
            <a:rPr lang="en-US" sz="1400" dirty="0"/>
            <a:t> </a:t>
          </a:r>
          <a:r>
            <a:rPr lang="en-US" sz="1400" dirty="0" err="1"/>
            <a:t>aks</a:t>
          </a:r>
          <a:r>
            <a:rPr lang="en-US" sz="1400" dirty="0"/>
            <a:t> </a:t>
          </a:r>
          <a:r>
            <a:rPr lang="en-US" sz="1400" dirty="0" err="1"/>
            <a:t>ettiruvchi</a:t>
          </a:r>
          <a:r>
            <a:rPr lang="en-US" sz="1400" dirty="0"/>
            <a:t> </a:t>
          </a:r>
          <a:r>
            <a:rPr lang="en-US" sz="1400" dirty="0" err="1"/>
            <a:t>bilimning</a:t>
          </a:r>
          <a:r>
            <a:rPr lang="en-US" sz="1400" dirty="0"/>
            <a:t> </a:t>
          </a:r>
          <a:r>
            <a:rPr lang="en-US" sz="1400" dirty="0" err="1"/>
            <a:t>muhimligi</a:t>
          </a:r>
          <a:r>
            <a:rPr lang="en-US" sz="1400" dirty="0"/>
            <a:t> </a:t>
          </a:r>
          <a:r>
            <a:rPr lang="en-US" sz="1400" dirty="0" err="1"/>
            <a:t>va</a:t>
          </a:r>
          <a:r>
            <a:rPr lang="en-US" sz="1400" dirty="0"/>
            <a:t> </a:t>
          </a:r>
          <a:r>
            <a:rPr lang="en-US" sz="1400" dirty="0" err="1"/>
            <a:t>o‘ziga</a:t>
          </a:r>
          <a:r>
            <a:rPr lang="en-US" sz="1400" dirty="0"/>
            <a:t> </a:t>
          </a:r>
          <a:r>
            <a:rPr lang="en-US" sz="1400" dirty="0" err="1"/>
            <a:t>xosligi</a:t>
          </a:r>
          <a:endParaRPr lang="ru-RU" sz="1400" dirty="0"/>
        </a:p>
      </dgm:t>
    </dgm:pt>
    <dgm:pt modelId="{77B911F0-00CE-4E45-9516-B3E25F5D1714}" type="parTrans" cxnId="{86BA27B7-B5E5-4B63-B80D-1071854E0B7F}">
      <dgm:prSet/>
      <dgm:spPr/>
      <dgm:t>
        <a:bodyPr/>
        <a:lstStyle/>
        <a:p>
          <a:endParaRPr lang="ru-RU"/>
        </a:p>
      </dgm:t>
    </dgm:pt>
    <dgm:pt modelId="{F0C1A4E3-BFFC-43BF-BAD4-3A24759609C7}" type="sibTrans" cxnId="{86BA27B7-B5E5-4B63-B80D-1071854E0B7F}">
      <dgm:prSet/>
      <dgm:spPr/>
      <dgm:t>
        <a:bodyPr/>
        <a:lstStyle/>
        <a:p>
          <a:endParaRPr lang="ru-RU"/>
        </a:p>
      </dgm:t>
    </dgm:pt>
    <dgm:pt modelId="{7E82B118-09B5-41CE-A447-282C3EC275FA}">
      <dgm:prSet phldrT="[Текст]" custT="1"/>
      <dgm:spPr/>
      <dgm:t>
        <a:bodyPr/>
        <a:lstStyle/>
        <a:p>
          <a:r>
            <a:rPr lang="en-US" sz="1400" dirty="0"/>
            <a:t>; 3) </a:t>
          </a:r>
          <a:r>
            <a:rPr lang="en-US" sz="1400" dirty="0" err="1"/>
            <a:t>axborotning</a:t>
          </a:r>
          <a:r>
            <a:rPr lang="en-US" sz="1400" dirty="0"/>
            <a:t> </a:t>
          </a:r>
          <a:r>
            <a:rPr lang="en-US" sz="1400" dirty="0" err="1"/>
            <a:t>yangiligi</a:t>
          </a:r>
          <a:r>
            <a:rPr lang="en-US" sz="1400" dirty="0"/>
            <a:t>, agar u </a:t>
          </a:r>
          <a:r>
            <a:rPr lang="en-US" sz="1400" dirty="0" err="1"/>
            <a:t>amalda</a:t>
          </a:r>
          <a:r>
            <a:rPr lang="en-US" sz="1400" dirty="0"/>
            <a:t> </a:t>
          </a:r>
          <a:r>
            <a:rPr lang="en-US" sz="1400" dirty="0" err="1"/>
            <a:t>ijtimoiy</a:t>
          </a:r>
          <a:r>
            <a:rPr lang="en-US" sz="1400" dirty="0"/>
            <a:t> </a:t>
          </a:r>
          <a:r>
            <a:rPr lang="en-US" sz="1400" dirty="0" err="1"/>
            <a:t>ahamiyatga</a:t>
          </a:r>
          <a:r>
            <a:rPr lang="en-US" sz="1400" dirty="0"/>
            <a:t> </a:t>
          </a:r>
          <a:r>
            <a:rPr lang="en-US" sz="1400" dirty="0" err="1"/>
            <a:t>ega</a:t>
          </a:r>
          <a:r>
            <a:rPr lang="en-US" sz="1400" dirty="0"/>
            <a:t> </a:t>
          </a:r>
          <a:r>
            <a:rPr lang="en-US" sz="1400" dirty="0" err="1"/>
            <a:t>va</a:t>
          </a:r>
          <a:r>
            <a:rPr lang="en-US" sz="1400" dirty="0"/>
            <a:t> </a:t>
          </a:r>
          <a:r>
            <a:rPr lang="en-US" sz="1400" dirty="0" err="1"/>
            <a:t>o‘zlashtirilganidan</a:t>
          </a:r>
          <a:r>
            <a:rPr lang="en-US" sz="1400" dirty="0"/>
            <a:t> </a:t>
          </a:r>
          <a:r>
            <a:rPr lang="en-US" sz="1400" dirty="0" err="1"/>
            <a:t>so‘ng</a:t>
          </a:r>
          <a:r>
            <a:rPr lang="en-US" sz="1400" dirty="0"/>
            <a:t> </a:t>
          </a:r>
          <a:r>
            <a:rPr lang="en-US" sz="1400" dirty="0" err="1"/>
            <a:t>foydalanuvchining</a:t>
          </a:r>
          <a:r>
            <a:rPr lang="en-US" sz="1400" dirty="0"/>
            <a:t> </a:t>
          </a:r>
          <a:r>
            <a:rPr lang="en-US" sz="1400" dirty="0" err="1"/>
            <a:t>munosabatini</a:t>
          </a:r>
          <a:r>
            <a:rPr lang="en-US" sz="1400" dirty="0"/>
            <a:t> </a:t>
          </a:r>
          <a:r>
            <a:rPr lang="en-US" sz="1400" dirty="0" err="1"/>
            <a:t>o‘zgartirishi</a:t>
          </a:r>
          <a:r>
            <a:rPr lang="en-US" sz="1400" dirty="0"/>
            <a:t> </a:t>
          </a:r>
          <a:r>
            <a:rPr lang="en-US" sz="1400" dirty="0" err="1"/>
            <a:t>mumkin</a:t>
          </a:r>
          <a:r>
            <a:rPr lang="en-US" sz="1400" dirty="0"/>
            <a:t> </a:t>
          </a:r>
          <a:r>
            <a:rPr lang="en-US" sz="1400" dirty="0" err="1"/>
            <a:t>bo‘lsa</a:t>
          </a:r>
          <a:endParaRPr lang="ru-RU" sz="1400" dirty="0"/>
        </a:p>
      </dgm:t>
    </dgm:pt>
    <dgm:pt modelId="{EF5587BA-97E7-4828-8B37-3CBB5C25514B}" type="parTrans" cxnId="{B4AD94BC-AB32-4CD9-949A-6DA465E4F447}">
      <dgm:prSet/>
      <dgm:spPr/>
      <dgm:t>
        <a:bodyPr/>
        <a:lstStyle/>
        <a:p>
          <a:endParaRPr lang="ru-RU"/>
        </a:p>
      </dgm:t>
    </dgm:pt>
    <dgm:pt modelId="{B656EFC2-CAD2-4E2B-9092-E763378D206B}" type="sibTrans" cxnId="{B4AD94BC-AB32-4CD9-949A-6DA465E4F447}">
      <dgm:prSet/>
      <dgm:spPr/>
      <dgm:t>
        <a:bodyPr/>
        <a:lstStyle/>
        <a:p>
          <a:endParaRPr lang="ru-RU"/>
        </a:p>
      </dgm:t>
    </dgm:pt>
    <dgm:pt modelId="{DABCB24C-2962-4668-B5AB-9A492EC45C6D}">
      <dgm:prSet phldrT="[Текст]" custT="1"/>
      <dgm:spPr/>
      <dgm:t>
        <a:bodyPr/>
        <a:lstStyle/>
        <a:p>
          <a:r>
            <a:rPr lang="en-US" sz="1400" dirty="0"/>
            <a:t>4) </a:t>
          </a:r>
          <a:r>
            <a:rPr lang="en-US" sz="1400" dirty="0" err="1"/>
            <a:t>axborotdan</a:t>
          </a:r>
          <a:r>
            <a:rPr lang="en-US" sz="1400" dirty="0"/>
            <a:t> </a:t>
          </a:r>
          <a:r>
            <a:rPr lang="en-US" sz="1400" dirty="0" err="1"/>
            <a:t>faoliyat</a:t>
          </a:r>
          <a:r>
            <a:rPr lang="en-US" sz="1400" dirty="0"/>
            <a:t> </a:t>
          </a:r>
          <a:r>
            <a:rPr lang="en-US" sz="1400" dirty="0" err="1"/>
            <a:t>jarayonida</a:t>
          </a:r>
          <a:r>
            <a:rPr lang="en-US" sz="1400" dirty="0"/>
            <a:t> </a:t>
          </a:r>
          <a:r>
            <a:rPr lang="en-US" sz="1400" dirty="0" err="1"/>
            <a:t>foydalanayotgan</a:t>
          </a:r>
          <a:r>
            <a:rPr lang="en-US" sz="1400" dirty="0"/>
            <a:t> </a:t>
          </a:r>
          <a:r>
            <a:rPr lang="en-US" sz="1400" dirty="0" err="1"/>
            <a:t>sub’ekt</a:t>
          </a:r>
          <a:r>
            <a:rPr lang="en-US" sz="1400" dirty="0"/>
            <a:t> </a:t>
          </a:r>
          <a:r>
            <a:rPr lang="en-US" sz="1400" dirty="0" err="1"/>
            <a:t>maqsadlari</a:t>
          </a:r>
          <a:r>
            <a:rPr lang="en-US" sz="1400" dirty="0"/>
            <a:t> </a:t>
          </a:r>
          <a:r>
            <a:rPr lang="en-US" sz="1400" dirty="0" err="1"/>
            <a:t>va</a:t>
          </a:r>
          <a:r>
            <a:rPr lang="en-US" sz="1400" dirty="0"/>
            <a:t> </a:t>
          </a:r>
          <a:r>
            <a:rPr lang="en-US" sz="1400" dirty="0" err="1"/>
            <a:t>vazifalariga</a:t>
          </a:r>
          <a:r>
            <a:rPr lang="en-US" sz="1400" dirty="0"/>
            <a:t> </a:t>
          </a:r>
          <a:r>
            <a:rPr lang="en-US" sz="1400" dirty="0" err="1"/>
            <a:t>muvofiqligi</a:t>
          </a:r>
          <a:endParaRPr lang="ru-RU" sz="1400" dirty="0"/>
        </a:p>
      </dgm:t>
    </dgm:pt>
    <dgm:pt modelId="{A867FE81-B550-40AC-A4CD-CDD6F867366F}" type="parTrans" cxnId="{3332BCA9-A488-4D9E-B434-25C2EE6EB157}">
      <dgm:prSet/>
      <dgm:spPr/>
      <dgm:t>
        <a:bodyPr/>
        <a:lstStyle/>
        <a:p>
          <a:endParaRPr lang="ru-RU"/>
        </a:p>
      </dgm:t>
    </dgm:pt>
    <dgm:pt modelId="{0CC2093E-4B10-4C08-8BB6-743A092256E7}" type="sibTrans" cxnId="{3332BCA9-A488-4D9E-B434-25C2EE6EB157}">
      <dgm:prSet/>
      <dgm:spPr/>
      <dgm:t>
        <a:bodyPr/>
        <a:lstStyle/>
        <a:p>
          <a:endParaRPr lang="ru-RU"/>
        </a:p>
      </dgm:t>
    </dgm:pt>
    <dgm:pt modelId="{8DA9AF11-648D-4B08-AD4D-39678B08C7A0}">
      <dgm:prSet/>
      <dgm:spPr/>
      <dgm:t>
        <a:bodyPr/>
        <a:lstStyle/>
        <a:p>
          <a:endParaRPr lang="ru-RU"/>
        </a:p>
      </dgm:t>
    </dgm:pt>
    <dgm:pt modelId="{E891710A-61A6-498C-8140-0AC3EC8244D5}" type="parTrans" cxnId="{CC8133DB-E830-40EB-870F-32E8292823C8}">
      <dgm:prSet/>
      <dgm:spPr/>
      <dgm:t>
        <a:bodyPr/>
        <a:lstStyle/>
        <a:p>
          <a:endParaRPr lang="ru-RU"/>
        </a:p>
      </dgm:t>
    </dgm:pt>
    <dgm:pt modelId="{DDAB4960-B464-4482-824C-B7C30E1A3015}" type="sibTrans" cxnId="{CC8133DB-E830-40EB-870F-32E8292823C8}">
      <dgm:prSet/>
      <dgm:spPr/>
      <dgm:t>
        <a:bodyPr/>
        <a:lstStyle/>
        <a:p>
          <a:endParaRPr lang="ru-RU"/>
        </a:p>
      </dgm:t>
    </dgm:pt>
    <dgm:pt modelId="{2B5E2BD3-5F6C-4BA1-A04D-8C3D7EC00037}">
      <dgm:prSet phldrT="[Текст]"/>
      <dgm:spPr/>
      <dgm:t>
        <a:bodyPr/>
        <a:lstStyle/>
        <a:p>
          <a:r>
            <a:rPr lang="en-US" dirty="0"/>
            <a:t>7) </a:t>
          </a:r>
          <a:r>
            <a:rPr lang="en-US" dirty="0" err="1"/>
            <a:t>bilimning</a:t>
          </a:r>
          <a:r>
            <a:rPr lang="en-US" dirty="0"/>
            <a:t> </a:t>
          </a:r>
          <a:r>
            <a:rPr lang="en-US" dirty="0" err="1"/>
            <a:t>nomuayyanlik</a:t>
          </a:r>
          <a:r>
            <a:rPr lang="en-US" dirty="0"/>
            <a:t> </a:t>
          </a:r>
          <a:r>
            <a:rPr lang="en-US" dirty="0" err="1"/>
            <a:t>darajasi</a:t>
          </a:r>
          <a:endParaRPr lang="ru-RU" dirty="0"/>
        </a:p>
      </dgm:t>
    </dgm:pt>
    <dgm:pt modelId="{A9CADA0E-F61E-4814-B80B-0DB6473A7273}" type="parTrans" cxnId="{2D1BCBC1-61DA-4C8A-88C1-F09CD2715DC2}">
      <dgm:prSet/>
      <dgm:spPr/>
      <dgm:t>
        <a:bodyPr/>
        <a:lstStyle/>
        <a:p>
          <a:endParaRPr lang="ru-RU"/>
        </a:p>
      </dgm:t>
    </dgm:pt>
    <dgm:pt modelId="{6E897CF7-14F8-428F-BE98-4A4C15DE4914}" type="sibTrans" cxnId="{2D1BCBC1-61DA-4C8A-88C1-F09CD2715DC2}">
      <dgm:prSet/>
      <dgm:spPr/>
      <dgm:t>
        <a:bodyPr/>
        <a:lstStyle/>
        <a:p>
          <a:endParaRPr lang="ru-RU"/>
        </a:p>
      </dgm:t>
    </dgm:pt>
    <dgm:pt modelId="{4EE52F31-D46B-4ACC-B45D-2F1C6A9BD10C}">
      <dgm:prSet phldrT="[Текст]" custT="1"/>
      <dgm:spPr/>
      <dgm:t>
        <a:bodyPr/>
        <a:lstStyle/>
        <a:p>
          <a:r>
            <a:rPr lang="en-US" sz="1400" dirty="0"/>
            <a:t>5) </a:t>
          </a:r>
          <a:r>
            <a:rPr lang="en-US" sz="1400" dirty="0" err="1"/>
            <a:t>bilimning</a:t>
          </a:r>
          <a:r>
            <a:rPr lang="en-US" sz="1400" dirty="0"/>
            <a:t> </a:t>
          </a:r>
          <a:r>
            <a:rPr lang="en-US" sz="1400" dirty="0" err="1"/>
            <a:t>tushuntiruvchi</a:t>
          </a:r>
          <a:r>
            <a:rPr lang="en-US" sz="1400" dirty="0"/>
            <a:t>, </a:t>
          </a:r>
          <a:r>
            <a:rPr lang="en-US" sz="1400" dirty="0" err="1"/>
            <a:t>bashorat</a:t>
          </a:r>
          <a:r>
            <a:rPr lang="en-US" sz="1400" dirty="0"/>
            <a:t> </a:t>
          </a:r>
          <a:r>
            <a:rPr lang="en-US" sz="1400" dirty="0" err="1"/>
            <a:t>qiluvchi</a:t>
          </a:r>
          <a:r>
            <a:rPr lang="en-US" sz="1400" dirty="0"/>
            <a:t> </a:t>
          </a:r>
          <a:r>
            <a:rPr lang="en-US" sz="1400" dirty="0" err="1"/>
            <a:t>va</a:t>
          </a:r>
          <a:r>
            <a:rPr lang="en-US" sz="1400" dirty="0"/>
            <a:t> </a:t>
          </a:r>
          <a:r>
            <a:rPr lang="en-US" sz="1400" dirty="0" err="1"/>
            <a:t>uyushtiruvchi</a:t>
          </a:r>
          <a:r>
            <a:rPr lang="en-US" sz="1400" dirty="0"/>
            <a:t> </a:t>
          </a:r>
          <a:r>
            <a:rPr lang="en-US" sz="1400" dirty="0" err="1"/>
            <a:t>kuchi</a:t>
          </a:r>
          <a:endParaRPr lang="ru-RU" sz="1400" dirty="0"/>
        </a:p>
      </dgm:t>
    </dgm:pt>
    <dgm:pt modelId="{6C202CC4-767E-4980-A279-CBBE94FDEBD8}" type="parTrans" cxnId="{DF7C7599-9C02-4C42-AB9C-9DC03E68AA6A}">
      <dgm:prSet/>
      <dgm:spPr/>
      <dgm:t>
        <a:bodyPr/>
        <a:lstStyle/>
        <a:p>
          <a:endParaRPr lang="ru-RU"/>
        </a:p>
      </dgm:t>
    </dgm:pt>
    <dgm:pt modelId="{913893FF-C19F-40C1-9EF9-D0ABD2B0736D}" type="sibTrans" cxnId="{DF7C7599-9C02-4C42-AB9C-9DC03E68AA6A}">
      <dgm:prSet/>
      <dgm:spPr/>
      <dgm:t>
        <a:bodyPr/>
        <a:lstStyle/>
        <a:p>
          <a:endParaRPr lang="ru-RU"/>
        </a:p>
      </dgm:t>
    </dgm:pt>
    <dgm:pt modelId="{B11ABE23-C1A2-451B-A5DE-8D0FAF46752C}">
      <dgm:prSet phldrT="[Текст]" custT="1"/>
      <dgm:spPr/>
      <dgm:t>
        <a:bodyPr/>
        <a:lstStyle/>
        <a:p>
          <a:r>
            <a:rPr lang="en-US" sz="1600" dirty="0"/>
            <a:t>6) </a:t>
          </a:r>
          <a:r>
            <a:rPr lang="en-US" sz="1600" dirty="0" err="1"/>
            <a:t>bilim</a:t>
          </a:r>
          <a:r>
            <a:rPr lang="en-US" sz="1600" dirty="0"/>
            <a:t> </a:t>
          </a:r>
          <a:r>
            <a:rPr lang="en-US" sz="1600" dirty="0" err="1"/>
            <a:t>mazmuni</a:t>
          </a:r>
          <a:r>
            <a:rPr lang="en-US" sz="1600" dirty="0"/>
            <a:t> </a:t>
          </a:r>
          <a:r>
            <a:rPr lang="en-US" sz="1600" dirty="0" err="1"/>
            <a:t>mantiqiy-gnoseologik</a:t>
          </a:r>
          <a:r>
            <a:rPr lang="en-US" sz="1600" dirty="0"/>
            <a:t> </a:t>
          </a:r>
          <a:r>
            <a:rPr lang="en-US" sz="1600" dirty="0" err="1"/>
            <a:t>o‘zagining</a:t>
          </a:r>
          <a:r>
            <a:rPr lang="en-US" sz="1600" dirty="0"/>
            <a:t> </a:t>
          </a:r>
          <a:r>
            <a:rPr lang="en-US" sz="1600" dirty="0" err="1"/>
            <a:t>xususiyati</a:t>
          </a:r>
          <a:r>
            <a:rPr lang="en-US" sz="1600" dirty="0"/>
            <a:t> </a:t>
          </a:r>
          <a:r>
            <a:rPr lang="en-US" sz="1600" dirty="0" err="1"/>
            <a:t>sifatidagi</a:t>
          </a:r>
          <a:r>
            <a:rPr lang="en-US" sz="1600" dirty="0"/>
            <a:t> </a:t>
          </a:r>
          <a:r>
            <a:rPr lang="en-US" sz="1600" dirty="0" err="1"/>
            <a:t>bilimning</a:t>
          </a:r>
          <a:r>
            <a:rPr lang="en-US" sz="1600" dirty="0"/>
            <a:t> </a:t>
          </a:r>
          <a:r>
            <a:rPr lang="en-US" sz="1600" dirty="0" err="1"/>
            <a:t>invariantligi</a:t>
          </a:r>
          <a:endParaRPr lang="ru-RU" sz="1600" dirty="0"/>
        </a:p>
      </dgm:t>
    </dgm:pt>
    <dgm:pt modelId="{42BD99FB-9A0F-4407-A733-F3DA1E8FBF31}" type="parTrans" cxnId="{CD02582C-05A3-4B67-878E-4CD6F5CD1D81}">
      <dgm:prSet/>
      <dgm:spPr/>
      <dgm:t>
        <a:bodyPr/>
        <a:lstStyle/>
        <a:p>
          <a:endParaRPr lang="ru-RU"/>
        </a:p>
      </dgm:t>
    </dgm:pt>
    <dgm:pt modelId="{E3803D8A-87B9-47A0-853A-0B0899572F4E}" type="sibTrans" cxnId="{CD02582C-05A3-4B67-878E-4CD6F5CD1D81}">
      <dgm:prSet/>
      <dgm:spPr/>
      <dgm:t>
        <a:bodyPr/>
        <a:lstStyle/>
        <a:p>
          <a:endParaRPr lang="ru-RU"/>
        </a:p>
      </dgm:t>
    </dgm:pt>
    <dgm:pt modelId="{BDC6B2E7-A33A-42FF-8330-67D378002880}" type="pres">
      <dgm:prSet presAssocID="{F1108738-9250-488E-830B-D7613A573FAB}" presName="Name0" presStyleCnt="0">
        <dgm:presLayoutVars>
          <dgm:chMax val="1"/>
          <dgm:dir/>
          <dgm:animLvl val="ctr"/>
          <dgm:resizeHandles val="exact"/>
        </dgm:presLayoutVars>
      </dgm:prSet>
      <dgm:spPr/>
      <dgm:t>
        <a:bodyPr/>
        <a:lstStyle/>
        <a:p>
          <a:endParaRPr lang="ru-RU"/>
        </a:p>
      </dgm:t>
    </dgm:pt>
    <dgm:pt modelId="{8649CF79-7237-4D7F-AE58-BC96F5BAAC38}" type="pres">
      <dgm:prSet presAssocID="{FDB12755-091B-40A0-A2D6-F0B153C2C450}" presName="centerShape" presStyleLbl="node0" presStyleIdx="0" presStyleCnt="1"/>
      <dgm:spPr/>
      <dgm:t>
        <a:bodyPr/>
        <a:lstStyle/>
        <a:p>
          <a:endParaRPr lang="ru-RU"/>
        </a:p>
      </dgm:t>
    </dgm:pt>
    <dgm:pt modelId="{BD586FA1-4BC3-4308-BD34-00C221FF3B58}" type="pres">
      <dgm:prSet presAssocID="{93702C90-0E65-4908-BC2C-AE13EA6DC871}" presName="node" presStyleLbl="node1" presStyleIdx="0" presStyleCnt="7">
        <dgm:presLayoutVars>
          <dgm:bulletEnabled val="1"/>
        </dgm:presLayoutVars>
      </dgm:prSet>
      <dgm:spPr/>
      <dgm:t>
        <a:bodyPr/>
        <a:lstStyle/>
        <a:p>
          <a:endParaRPr lang="ru-RU"/>
        </a:p>
      </dgm:t>
    </dgm:pt>
    <dgm:pt modelId="{16C8C0B4-3C46-496A-B480-6555298E0CD4}" type="pres">
      <dgm:prSet presAssocID="{93702C90-0E65-4908-BC2C-AE13EA6DC871}" presName="dummy" presStyleCnt="0"/>
      <dgm:spPr/>
    </dgm:pt>
    <dgm:pt modelId="{FF57AF2D-1945-47B9-90CB-A8674CC0094A}" type="pres">
      <dgm:prSet presAssocID="{3B530249-E49A-432F-947B-2A01D59B728A}" presName="sibTrans" presStyleLbl="sibTrans2D1" presStyleIdx="0" presStyleCnt="7"/>
      <dgm:spPr/>
      <dgm:t>
        <a:bodyPr/>
        <a:lstStyle/>
        <a:p>
          <a:endParaRPr lang="ru-RU"/>
        </a:p>
      </dgm:t>
    </dgm:pt>
    <dgm:pt modelId="{13090DF3-713C-433F-8A89-941BAB0FA36E}" type="pres">
      <dgm:prSet presAssocID="{DC184855-2CE6-4FFF-9641-8506DD3712BC}" presName="node" presStyleLbl="node1" presStyleIdx="1" presStyleCnt="7" custScaleX="153012" custScaleY="145688">
        <dgm:presLayoutVars>
          <dgm:bulletEnabled val="1"/>
        </dgm:presLayoutVars>
      </dgm:prSet>
      <dgm:spPr/>
      <dgm:t>
        <a:bodyPr/>
        <a:lstStyle/>
        <a:p>
          <a:endParaRPr lang="ru-RU"/>
        </a:p>
      </dgm:t>
    </dgm:pt>
    <dgm:pt modelId="{8AE57D9E-88FB-42C9-AAF9-333E19ABEF73}" type="pres">
      <dgm:prSet presAssocID="{DC184855-2CE6-4FFF-9641-8506DD3712BC}" presName="dummy" presStyleCnt="0"/>
      <dgm:spPr/>
    </dgm:pt>
    <dgm:pt modelId="{3F926B20-47C4-408F-8079-C74785E5E7DB}" type="pres">
      <dgm:prSet presAssocID="{F0C1A4E3-BFFC-43BF-BAD4-3A24759609C7}" presName="sibTrans" presStyleLbl="sibTrans2D1" presStyleIdx="1" presStyleCnt="7"/>
      <dgm:spPr/>
      <dgm:t>
        <a:bodyPr/>
        <a:lstStyle/>
        <a:p>
          <a:endParaRPr lang="ru-RU"/>
        </a:p>
      </dgm:t>
    </dgm:pt>
    <dgm:pt modelId="{E2B3A7E0-BAFE-4CF3-8E48-EFFCA0C4EF64}" type="pres">
      <dgm:prSet presAssocID="{7E82B118-09B5-41CE-A447-282C3EC275FA}" presName="node" presStyleLbl="node1" presStyleIdx="2" presStyleCnt="7" custScaleX="171041" custScaleY="168412">
        <dgm:presLayoutVars>
          <dgm:bulletEnabled val="1"/>
        </dgm:presLayoutVars>
      </dgm:prSet>
      <dgm:spPr/>
      <dgm:t>
        <a:bodyPr/>
        <a:lstStyle/>
        <a:p>
          <a:endParaRPr lang="ru-RU"/>
        </a:p>
      </dgm:t>
    </dgm:pt>
    <dgm:pt modelId="{B3976E78-738C-4FD0-9C27-3F7FF46226F2}" type="pres">
      <dgm:prSet presAssocID="{7E82B118-09B5-41CE-A447-282C3EC275FA}" presName="dummy" presStyleCnt="0"/>
      <dgm:spPr/>
    </dgm:pt>
    <dgm:pt modelId="{809BE316-F527-4206-A391-89EBF66587ED}" type="pres">
      <dgm:prSet presAssocID="{B656EFC2-CAD2-4E2B-9092-E763378D206B}" presName="sibTrans" presStyleLbl="sibTrans2D1" presStyleIdx="2" presStyleCnt="7"/>
      <dgm:spPr/>
      <dgm:t>
        <a:bodyPr/>
        <a:lstStyle/>
        <a:p>
          <a:endParaRPr lang="ru-RU"/>
        </a:p>
      </dgm:t>
    </dgm:pt>
    <dgm:pt modelId="{DABFF62C-6DF6-424B-8178-D5A1A082D082}" type="pres">
      <dgm:prSet presAssocID="{DABCB24C-2962-4668-B5AB-9A492EC45C6D}" presName="node" presStyleLbl="node1" presStyleIdx="3" presStyleCnt="7" custScaleX="133867" custScaleY="118528">
        <dgm:presLayoutVars>
          <dgm:bulletEnabled val="1"/>
        </dgm:presLayoutVars>
      </dgm:prSet>
      <dgm:spPr/>
      <dgm:t>
        <a:bodyPr/>
        <a:lstStyle/>
        <a:p>
          <a:endParaRPr lang="ru-RU"/>
        </a:p>
      </dgm:t>
    </dgm:pt>
    <dgm:pt modelId="{C7ED00CA-3A7D-4947-8B17-3E728A7A5E88}" type="pres">
      <dgm:prSet presAssocID="{DABCB24C-2962-4668-B5AB-9A492EC45C6D}" presName="dummy" presStyleCnt="0"/>
      <dgm:spPr/>
    </dgm:pt>
    <dgm:pt modelId="{723D6EAB-A8AF-4094-86DA-04F213D75C56}" type="pres">
      <dgm:prSet presAssocID="{0CC2093E-4B10-4C08-8BB6-743A092256E7}" presName="sibTrans" presStyleLbl="sibTrans2D1" presStyleIdx="3" presStyleCnt="7"/>
      <dgm:spPr/>
      <dgm:t>
        <a:bodyPr/>
        <a:lstStyle/>
        <a:p>
          <a:endParaRPr lang="ru-RU"/>
        </a:p>
      </dgm:t>
    </dgm:pt>
    <dgm:pt modelId="{015334F1-0843-4991-9E27-7696271D1670}" type="pres">
      <dgm:prSet presAssocID="{4EE52F31-D46B-4ACC-B45D-2F1C6A9BD10C}" presName="node" presStyleLbl="node1" presStyleIdx="4" presStyleCnt="7" custScaleX="137016" custScaleY="133215">
        <dgm:presLayoutVars>
          <dgm:bulletEnabled val="1"/>
        </dgm:presLayoutVars>
      </dgm:prSet>
      <dgm:spPr/>
      <dgm:t>
        <a:bodyPr/>
        <a:lstStyle/>
        <a:p>
          <a:endParaRPr lang="ru-RU"/>
        </a:p>
      </dgm:t>
    </dgm:pt>
    <dgm:pt modelId="{2FF0BA0D-DE93-45AD-A0A2-5289F248D4A2}" type="pres">
      <dgm:prSet presAssocID="{4EE52F31-D46B-4ACC-B45D-2F1C6A9BD10C}" presName="dummy" presStyleCnt="0"/>
      <dgm:spPr/>
    </dgm:pt>
    <dgm:pt modelId="{23166B22-7810-440E-B749-D4EEF8F6C1E3}" type="pres">
      <dgm:prSet presAssocID="{913893FF-C19F-40C1-9EF9-D0ABD2B0736D}" presName="sibTrans" presStyleLbl="sibTrans2D1" presStyleIdx="4" presStyleCnt="7"/>
      <dgm:spPr/>
      <dgm:t>
        <a:bodyPr/>
        <a:lstStyle/>
        <a:p>
          <a:endParaRPr lang="ru-RU"/>
        </a:p>
      </dgm:t>
    </dgm:pt>
    <dgm:pt modelId="{1C1F2298-0E71-4966-A23C-F014D15A85FE}" type="pres">
      <dgm:prSet presAssocID="{B11ABE23-C1A2-451B-A5DE-8D0FAF46752C}" presName="node" presStyleLbl="node1" presStyleIdx="5" presStyleCnt="7" custScaleX="171669" custScaleY="174216">
        <dgm:presLayoutVars>
          <dgm:bulletEnabled val="1"/>
        </dgm:presLayoutVars>
      </dgm:prSet>
      <dgm:spPr/>
      <dgm:t>
        <a:bodyPr/>
        <a:lstStyle/>
        <a:p>
          <a:endParaRPr lang="ru-RU"/>
        </a:p>
      </dgm:t>
    </dgm:pt>
    <dgm:pt modelId="{0CA76F6E-1021-43DB-8D6A-38AEA9421873}" type="pres">
      <dgm:prSet presAssocID="{B11ABE23-C1A2-451B-A5DE-8D0FAF46752C}" presName="dummy" presStyleCnt="0"/>
      <dgm:spPr/>
    </dgm:pt>
    <dgm:pt modelId="{C68084B7-7FEF-4B28-859F-C5A75407751A}" type="pres">
      <dgm:prSet presAssocID="{E3803D8A-87B9-47A0-853A-0B0899572F4E}" presName="sibTrans" presStyleLbl="sibTrans2D1" presStyleIdx="5" presStyleCnt="7"/>
      <dgm:spPr/>
      <dgm:t>
        <a:bodyPr/>
        <a:lstStyle/>
        <a:p>
          <a:endParaRPr lang="ru-RU"/>
        </a:p>
      </dgm:t>
    </dgm:pt>
    <dgm:pt modelId="{D26B94BD-B591-45BF-8958-E50AD57E8478}" type="pres">
      <dgm:prSet presAssocID="{2B5E2BD3-5F6C-4BA1-A04D-8C3D7EC00037}" presName="node" presStyleLbl="node1" presStyleIdx="6" presStyleCnt="7">
        <dgm:presLayoutVars>
          <dgm:bulletEnabled val="1"/>
        </dgm:presLayoutVars>
      </dgm:prSet>
      <dgm:spPr/>
      <dgm:t>
        <a:bodyPr/>
        <a:lstStyle/>
        <a:p>
          <a:endParaRPr lang="ru-RU"/>
        </a:p>
      </dgm:t>
    </dgm:pt>
    <dgm:pt modelId="{5188DEE2-E794-40C5-A104-6C9177DA959F}" type="pres">
      <dgm:prSet presAssocID="{2B5E2BD3-5F6C-4BA1-A04D-8C3D7EC00037}" presName="dummy" presStyleCnt="0"/>
      <dgm:spPr/>
    </dgm:pt>
    <dgm:pt modelId="{2012394B-F86C-4C3C-9BAE-931B07ECDDAC}" type="pres">
      <dgm:prSet presAssocID="{6E897CF7-14F8-428F-BE98-4A4C15DE4914}" presName="sibTrans" presStyleLbl="sibTrans2D1" presStyleIdx="6" presStyleCnt="7"/>
      <dgm:spPr/>
      <dgm:t>
        <a:bodyPr/>
        <a:lstStyle/>
        <a:p>
          <a:endParaRPr lang="ru-RU"/>
        </a:p>
      </dgm:t>
    </dgm:pt>
  </dgm:ptLst>
  <dgm:cxnLst>
    <dgm:cxn modelId="{5035FFD3-4AFA-47F0-A746-FC94B95A047E}" type="presOf" srcId="{7E82B118-09B5-41CE-A447-282C3EC275FA}" destId="{E2B3A7E0-BAFE-4CF3-8E48-EFFCA0C4EF64}" srcOrd="0" destOrd="0" presId="urn:microsoft.com/office/officeart/2005/8/layout/radial6"/>
    <dgm:cxn modelId="{3332BCA9-A488-4D9E-B434-25C2EE6EB157}" srcId="{FDB12755-091B-40A0-A2D6-F0B153C2C450}" destId="{DABCB24C-2962-4668-B5AB-9A492EC45C6D}" srcOrd="3" destOrd="0" parTransId="{A867FE81-B550-40AC-A4CD-CDD6F867366F}" sibTransId="{0CC2093E-4B10-4C08-8BB6-743A092256E7}"/>
    <dgm:cxn modelId="{CC8133DB-E830-40EB-870F-32E8292823C8}" srcId="{F1108738-9250-488E-830B-D7613A573FAB}" destId="{8DA9AF11-648D-4B08-AD4D-39678B08C7A0}" srcOrd="1" destOrd="0" parTransId="{E891710A-61A6-498C-8140-0AC3EC8244D5}" sibTransId="{DDAB4960-B464-4482-824C-B7C30E1A3015}"/>
    <dgm:cxn modelId="{C7DF2153-E4F5-4BDD-8FBE-DCD2707AD2B6}" type="presOf" srcId="{F0C1A4E3-BFFC-43BF-BAD4-3A24759609C7}" destId="{3F926B20-47C4-408F-8079-C74785E5E7DB}" srcOrd="0" destOrd="0" presId="urn:microsoft.com/office/officeart/2005/8/layout/radial6"/>
    <dgm:cxn modelId="{8F638AB9-C68E-4DF7-998D-839617BA364C}" type="presOf" srcId="{913893FF-C19F-40C1-9EF9-D0ABD2B0736D}" destId="{23166B22-7810-440E-B749-D4EEF8F6C1E3}" srcOrd="0" destOrd="0" presId="urn:microsoft.com/office/officeart/2005/8/layout/radial6"/>
    <dgm:cxn modelId="{C24D5EFF-76CC-41EC-BF2F-0966EA0EAFFA}" srcId="{FDB12755-091B-40A0-A2D6-F0B153C2C450}" destId="{93702C90-0E65-4908-BC2C-AE13EA6DC871}" srcOrd="0" destOrd="0" parTransId="{1B112037-CC3B-49E8-A611-7CABEE1FF1FA}" sibTransId="{3B530249-E49A-432F-947B-2A01D59B728A}"/>
    <dgm:cxn modelId="{4E56D08A-4108-4E4D-B867-F5201FC366CC}" type="presOf" srcId="{FDB12755-091B-40A0-A2D6-F0B153C2C450}" destId="{8649CF79-7237-4D7F-AE58-BC96F5BAAC38}" srcOrd="0" destOrd="0" presId="urn:microsoft.com/office/officeart/2005/8/layout/radial6"/>
    <dgm:cxn modelId="{7DD3BB47-1BCB-47CF-9EB3-B14F8770323A}" type="presOf" srcId="{0CC2093E-4B10-4C08-8BB6-743A092256E7}" destId="{723D6EAB-A8AF-4094-86DA-04F213D75C56}" srcOrd="0" destOrd="0" presId="urn:microsoft.com/office/officeart/2005/8/layout/radial6"/>
    <dgm:cxn modelId="{9CE34E8F-95F8-48AB-ADB3-F52986B68CAD}" type="presOf" srcId="{DABCB24C-2962-4668-B5AB-9A492EC45C6D}" destId="{DABFF62C-6DF6-424B-8178-D5A1A082D082}" srcOrd="0" destOrd="0" presId="urn:microsoft.com/office/officeart/2005/8/layout/radial6"/>
    <dgm:cxn modelId="{DF7C7599-9C02-4C42-AB9C-9DC03E68AA6A}" srcId="{FDB12755-091B-40A0-A2D6-F0B153C2C450}" destId="{4EE52F31-D46B-4ACC-B45D-2F1C6A9BD10C}" srcOrd="4" destOrd="0" parTransId="{6C202CC4-767E-4980-A279-CBBE94FDEBD8}" sibTransId="{913893FF-C19F-40C1-9EF9-D0ABD2B0736D}"/>
    <dgm:cxn modelId="{A24A45E3-E892-45C5-B603-EB278619452D}" type="presOf" srcId="{3B530249-E49A-432F-947B-2A01D59B728A}" destId="{FF57AF2D-1945-47B9-90CB-A8674CC0094A}" srcOrd="0" destOrd="0" presId="urn:microsoft.com/office/officeart/2005/8/layout/radial6"/>
    <dgm:cxn modelId="{CD02582C-05A3-4B67-878E-4CD6F5CD1D81}" srcId="{FDB12755-091B-40A0-A2D6-F0B153C2C450}" destId="{B11ABE23-C1A2-451B-A5DE-8D0FAF46752C}" srcOrd="5" destOrd="0" parTransId="{42BD99FB-9A0F-4407-A733-F3DA1E8FBF31}" sibTransId="{E3803D8A-87B9-47A0-853A-0B0899572F4E}"/>
    <dgm:cxn modelId="{5B3DA6D8-9533-4CFC-A9B6-6D14EBED2174}" type="presOf" srcId="{E3803D8A-87B9-47A0-853A-0B0899572F4E}" destId="{C68084B7-7FEF-4B28-859F-C5A75407751A}" srcOrd="0" destOrd="0" presId="urn:microsoft.com/office/officeart/2005/8/layout/radial6"/>
    <dgm:cxn modelId="{283D4069-B673-4FD1-84BF-48FD8BB6F8C2}" type="presOf" srcId="{6E897CF7-14F8-428F-BE98-4A4C15DE4914}" destId="{2012394B-F86C-4C3C-9BAE-931B07ECDDAC}" srcOrd="0" destOrd="0" presId="urn:microsoft.com/office/officeart/2005/8/layout/radial6"/>
    <dgm:cxn modelId="{EB358917-5755-49A9-A927-628B68D3C103}" type="presOf" srcId="{F1108738-9250-488E-830B-D7613A573FAB}" destId="{BDC6B2E7-A33A-42FF-8330-67D378002880}" srcOrd="0" destOrd="0" presId="urn:microsoft.com/office/officeart/2005/8/layout/radial6"/>
    <dgm:cxn modelId="{86BA27B7-B5E5-4B63-B80D-1071854E0B7F}" srcId="{FDB12755-091B-40A0-A2D6-F0B153C2C450}" destId="{DC184855-2CE6-4FFF-9641-8506DD3712BC}" srcOrd="1" destOrd="0" parTransId="{77B911F0-00CE-4E45-9516-B3E25F5D1714}" sibTransId="{F0C1A4E3-BFFC-43BF-BAD4-3A24759609C7}"/>
    <dgm:cxn modelId="{2D1BCBC1-61DA-4C8A-88C1-F09CD2715DC2}" srcId="{FDB12755-091B-40A0-A2D6-F0B153C2C450}" destId="{2B5E2BD3-5F6C-4BA1-A04D-8C3D7EC00037}" srcOrd="6" destOrd="0" parTransId="{A9CADA0E-F61E-4814-B80B-0DB6473A7273}" sibTransId="{6E897CF7-14F8-428F-BE98-4A4C15DE4914}"/>
    <dgm:cxn modelId="{1238F053-E084-4EF1-8784-0B3B1D126F28}" type="presOf" srcId="{4EE52F31-D46B-4ACC-B45D-2F1C6A9BD10C}" destId="{015334F1-0843-4991-9E27-7696271D1670}" srcOrd="0" destOrd="0" presId="urn:microsoft.com/office/officeart/2005/8/layout/radial6"/>
    <dgm:cxn modelId="{7241ACFC-BECD-41AE-87F3-CE501F13E383}" type="presOf" srcId="{B11ABE23-C1A2-451B-A5DE-8D0FAF46752C}" destId="{1C1F2298-0E71-4966-A23C-F014D15A85FE}" srcOrd="0" destOrd="0" presId="urn:microsoft.com/office/officeart/2005/8/layout/radial6"/>
    <dgm:cxn modelId="{8D6D0539-D896-4936-8392-EDCFEC59D4F8}" srcId="{F1108738-9250-488E-830B-D7613A573FAB}" destId="{FDB12755-091B-40A0-A2D6-F0B153C2C450}" srcOrd="0" destOrd="0" parTransId="{2BC75422-AFE8-4780-B98B-095618796FC3}" sibTransId="{4F7FB02A-815A-4FBA-B799-91931ED25BBD}"/>
    <dgm:cxn modelId="{7A8AA747-9EAA-40EC-A300-0E1506068B97}" type="presOf" srcId="{2B5E2BD3-5F6C-4BA1-A04D-8C3D7EC00037}" destId="{D26B94BD-B591-45BF-8958-E50AD57E8478}" srcOrd="0" destOrd="0" presId="urn:microsoft.com/office/officeart/2005/8/layout/radial6"/>
    <dgm:cxn modelId="{B4AD94BC-AB32-4CD9-949A-6DA465E4F447}" srcId="{FDB12755-091B-40A0-A2D6-F0B153C2C450}" destId="{7E82B118-09B5-41CE-A447-282C3EC275FA}" srcOrd="2" destOrd="0" parTransId="{EF5587BA-97E7-4828-8B37-3CBB5C25514B}" sibTransId="{B656EFC2-CAD2-4E2B-9092-E763378D206B}"/>
    <dgm:cxn modelId="{B8EF3BB7-170C-493F-AB19-B24213FB8B89}" type="presOf" srcId="{DC184855-2CE6-4FFF-9641-8506DD3712BC}" destId="{13090DF3-713C-433F-8A89-941BAB0FA36E}" srcOrd="0" destOrd="0" presId="urn:microsoft.com/office/officeart/2005/8/layout/radial6"/>
    <dgm:cxn modelId="{6AFCDCEE-3F68-4B52-A1E5-5982D4F13693}" type="presOf" srcId="{B656EFC2-CAD2-4E2B-9092-E763378D206B}" destId="{809BE316-F527-4206-A391-89EBF66587ED}" srcOrd="0" destOrd="0" presId="urn:microsoft.com/office/officeart/2005/8/layout/radial6"/>
    <dgm:cxn modelId="{6CDF980D-8B8B-48C5-B377-5F137A3FB43D}" type="presOf" srcId="{93702C90-0E65-4908-BC2C-AE13EA6DC871}" destId="{BD586FA1-4BC3-4308-BD34-00C221FF3B58}" srcOrd="0" destOrd="0" presId="urn:microsoft.com/office/officeart/2005/8/layout/radial6"/>
    <dgm:cxn modelId="{64FE4640-318F-4A68-A066-6052FBEFFC9F}" type="presParOf" srcId="{BDC6B2E7-A33A-42FF-8330-67D378002880}" destId="{8649CF79-7237-4D7F-AE58-BC96F5BAAC38}" srcOrd="0" destOrd="0" presId="urn:microsoft.com/office/officeart/2005/8/layout/radial6"/>
    <dgm:cxn modelId="{C9148B81-5985-410E-83CB-BDD0F3690353}" type="presParOf" srcId="{BDC6B2E7-A33A-42FF-8330-67D378002880}" destId="{BD586FA1-4BC3-4308-BD34-00C221FF3B58}" srcOrd="1" destOrd="0" presId="urn:microsoft.com/office/officeart/2005/8/layout/radial6"/>
    <dgm:cxn modelId="{CC8A6BE0-BEC9-47E4-8A90-9A7944D55058}" type="presParOf" srcId="{BDC6B2E7-A33A-42FF-8330-67D378002880}" destId="{16C8C0B4-3C46-496A-B480-6555298E0CD4}" srcOrd="2" destOrd="0" presId="urn:microsoft.com/office/officeart/2005/8/layout/radial6"/>
    <dgm:cxn modelId="{2F8D5023-F0B8-4D03-8F3B-43BBD41FEB2E}" type="presParOf" srcId="{BDC6B2E7-A33A-42FF-8330-67D378002880}" destId="{FF57AF2D-1945-47B9-90CB-A8674CC0094A}" srcOrd="3" destOrd="0" presId="urn:microsoft.com/office/officeart/2005/8/layout/radial6"/>
    <dgm:cxn modelId="{E5469572-89F2-409A-906F-A38C670AC1E6}" type="presParOf" srcId="{BDC6B2E7-A33A-42FF-8330-67D378002880}" destId="{13090DF3-713C-433F-8A89-941BAB0FA36E}" srcOrd="4" destOrd="0" presId="urn:microsoft.com/office/officeart/2005/8/layout/radial6"/>
    <dgm:cxn modelId="{50ABCA6B-643E-45E5-9BD7-BF8813E03506}" type="presParOf" srcId="{BDC6B2E7-A33A-42FF-8330-67D378002880}" destId="{8AE57D9E-88FB-42C9-AAF9-333E19ABEF73}" srcOrd="5" destOrd="0" presId="urn:microsoft.com/office/officeart/2005/8/layout/radial6"/>
    <dgm:cxn modelId="{FCAFE02B-EAEA-46CA-A8C5-37F24389CE62}" type="presParOf" srcId="{BDC6B2E7-A33A-42FF-8330-67D378002880}" destId="{3F926B20-47C4-408F-8079-C74785E5E7DB}" srcOrd="6" destOrd="0" presId="urn:microsoft.com/office/officeart/2005/8/layout/radial6"/>
    <dgm:cxn modelId="{5AEDE41E-2898-4651-BE45-4C9CEE8AF766}" type="presParOf" srcId="{BDC6B2E7-A33A-42FF-8330-67D378002880}" destId="{E2B3A7E0-BAFE-4CF3-8E48-EFFCA0C4EF64}" srcOrd="7" destOrd="0" presId="urn:microsoft.com/office/officeart/2005/8/layout/radial6"/>
    <dgm:cxn modelId="{BCABBA27-2E89-4561-A18B-B37325712891}" type="presParOf" srcId="{BDC6B2E7-A33A-42FF-8330-67D378002880}" destId="{B3976E78-738C-4FD0-9C27-3F7FF46226F2}" srcOrd="8" destOrd="0" presId="urn:microsoft.com/office/officeart/2005/8/layout/radial6"/>
    <dgm:cxn modelId="{3097DC61-2DE3-4484-AEF9-488D7FB5B45A}" type="presParOf" srcId="{BDC6B2E7-A33A-42FF-8330-67D378002880}" destId="{809BE316-F527-4206-A391-89EBF66587ED}" srcOrd="9" destOrd="0" presId="urn:microsoft.com/office/officeart/2005/8/layout/radial6"/>
    <dgm:cxn modelId="{13F94889-B462-4113-A9A8-D5CB77862AFD}" type="presParOf" srcId="{BDC6B2E7-A33A-42FF-8330-67D378002880}" destId="{DABFF62C-6DF6-424B-8178-D5A1A082D082}" srcOrd="10" destOrd="0" presId="urn:microsoft.com/office/officeart/2005/8/layout/radial6"/>
    <dgm:cxn modelId="{35DAE426-3D38-430B-BCD6-86C277149F93}" type="presParOf" srcId="{BDC6B2E7-A33A-42FF-8330-67D378002880}" destId="{C7ED00CA-3A7D-4947-8B17-3E728A7A5E88}" srcOrd="11" destOrd="0" presId="urn:microsoft.com/office/officeart/2005/8/layout/radial6"/>
    <dgm:cxn modelId="{AF9DA175-31F0-4307-A8C8-8514FA6DC59F}" type="presParOf" srcId="{BDC6B2E7-A33A-42FF-8330-67D378002880}" destId="{723D6EAB-A8AF-4094-86DA-04F213D75C56}" srcOrd="12" destOrd="0" presId="urn:microsoft.com/office/officeart/2005/8/layout/radial6"/>
    <dgm:cxn modelId="{2C74A878-A29D-47CA-A896-133F29786958}" type="presParOf" srcId="{BDC6B2E7-A33A-42FF-8330-67D378002880}" destId="{015334F1-0843-4991-9E27-7696271D1670}" srcOrd="13" destOrd="0" presId="urn:microsoft.com/office/officeart/2005/8/layout/radial6"/>
    <dgm:cxn modelId="{E32A7D26-C90C-41EA-9002-FF29D0903F7E}" type="presParOf" srcId="{BDC6B2E7-A33A-42FF-8330-67D378002880}" destId="{2FF0BA0D-DE93-45AD-A0A2-5289F248D4A2}" srcOrd="14" destOrd="0" presId="urn:microsoft.com/office/officeart/2005/8/layout/radial6"/>
    <dgm:cxn modelId="{A8D059E3-BE4A-46A3-A411-3A064802F908}" type="presParOf" srcId="{BDC6B2E7-A33A-42FF-8330-67D378002880}" destId="{23166B22-7810-440E-B749-D4EEF8F6C1E3}" srcOrd="15" destOrd="0" presId="urn:microsoft.com/office/officeart/2005/8/layout/radial6"/>
    <dgm:cxn modelId="{E247F30D-E9E3-44DA-951A-B21B9D6C5378}" type="presParOf" srcId="{BDC6B2E7-A33A-42FF-8330-67D378002880}" destId="{1C1F2298-0E71-4966-A23C-F014D15A85FE}" srcOrd="16" destOrd="0" presId="urn:microsoft.com/office/officeart/2005/8/layout/radial6"/>
    <dgm:cxn modelId="{7C9A43F2-C4B2-4D07-A7AD-853B7482583E}" type="presParOf" srcId="{BDC6B2E7-A33A-42FF-8330-67D378002880}" destId="{0CA76F6E-1021-43DB-8D6A-38AEA9421873}" srcOrd="17" destOrd="0" presId="urn:microsoft.com/office/officeart/2005/8/layout/radial6"/>
    <dgm:cxn modelId="{718681C0-7D85-4A44-974E-A17B55E5493B}" type="presParOf" srcId="{BDC6B2E7-A33A-42FF-8330-67D378002880}" destId="{C68084B7-7FEF-4B28-859F-C5A75407751A}" srcOrd="18" destOrd="0" presId="urn:microsoft.com/office/officeart/2005/8/layout/radial6"/>
    <dgm:cxn modelId="{FA3923D1-ABF3-495D-AD84-5FFBF680C4B9}" type="presParOf" srcId="{BDC6B2E7-A33A-42FF-8330-67D378002880}" destId="{D26B94BD-B591-45BF-8958-E50AD57E8478}" srcOrd="19" destOrd="0" presId="urn:microsoft.com/office/officeart/2005/8/layout/radial6"/>
    <dgm:cxn modelId="{4257F6D6-C0E5-4B6F-BE8C-3DB9F26C69F5}" type="presParOf" srcId="{BDC6B2E7-A33A-42FF-8330-67D378002880}" destId="{5188DEE2-E794-40C5-A104-6C9177DA959F}" srcOrd="20" destOrd="0" presId="urn:microsoft.com/office/officeart/2005/8/layout/radial6"/>
    <dgm:cxn modelId="{A9F17C53-EE60-45EC-8BB5-ECAFD6DCD982}" type="presParOf" srcId="{BDC6B2E7-A33A-42FF-8330-67D378002880}" destId="{2012394B-F86C-4C3C-9BAE-931B07ECDDAC}" srcOrd="21"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9BA6889-79E9-47AE-BCCC-FEB7DCDAE582}" type="doc">
      <dgm:prSet loTypeId="urn:microsoft.com/office/officeart/2005/8/layout/radial1" loCatId="cycle" qsTypeId="urn:microsoft.com/office/officeart/2005/8/quickstyle/3d3" qsCatId="3D" csTypeId="urn:microsoft.com/office/officeart/2005/8/colors/colorful5" csCatId="colorful" phldr="1"/>
      <dgm:spPr/>
      <dgm:t>
        <a:bodyPr/>
        <a:lstStyle/>
        <a:p>
          <a:endParaRPr lang="ru-RU"/>
        </a:p>
      </dgm:t>
    </dgm:pt>
    <dgm:pt modelId="{84C2F489-0A00-4E6E-82F1-5037A6CB4A50}">
      <dgm:prSet phldrT="[Текст]" custT="1"/>
      <dgm:spPr/>
      <dgm:t>
        <a:bodyPr/>
        <a:lstStyle/>
        <a:p>
          <a:r>
            <a:rPr lang="en-US" sz="2000" dirty="0" err="1"/>
            <a:t>Informatizasiya</a:t>
          </a:r>
          <a:endParaRPr lang="ru-RU" sz="2000" dirty="0"/>
        </a:p>
      </dgm:t>
    </dgm:pt>
    <dgm:pt modelId="{6BA9E2B3-D3E3-40F7-93B1-5F5DFA71F2AC}" type="parTrans" cxnId="{C53B547D-47C9-4419-8511-5BA81D1C3656}">
      <dgm:prSet/>
      <dgm:spPr/>
      <dgm:t>
        <a:bodyPr/>
        <a:lstStyle/>
        <a:p>
          <a:endParaRPr lang="ru-RU"/>
        </a:p>
      </dgm:t>
    </dgm:pt>
    <dgm:pt modelId="{7A7E03A1-78F8-409D-9498-0FAD5DFE51DA}" type="sibTrans" cxnId="{C53B547D-47C9-4419-8511-5BA81D1C3656}">
      <dgm:prSet/>
      <dgm:spPr/>
      <dgm:t>
        <a:bodyPr/>
        <a:lstStyle/>
        <a:p>
          <a:endParaRPr lang="ru-RU"/>
        </a:p>
      </dgm:t>
    </dgm:pt>
    <dgm:pt modelId="{3D2C23D4-5676-47AE-A3FC-17EA89117BF7}">
      <dgm:prSet phldrT="[Текст]" custT="1"/>
      <dgm:spPr/>
      <dgm:t>
        <a:bodyPr/>
        <a:lstStyle/>
        <a:p>
          <a:r>
            <a:rPr lang="en-US" sz="2000" dirty="0" err="1"/>
            <a:t>mediatizasiya</a:t>
          </a:r>
          <a:r>
            <a:rPr lang="en-US" sz="2000" dirty="0"/>
            <a:t> – </a:t>
          </a:r>
          <a:r>
            <a:rPr lang="en-US" sz="2000" dirty="0" err="1"/>
            <a:t>axborotni</a:t>
          </a:r>
          <a:r>
            <a:rPr lang="en-US" sz="2000" dirty="0"/>
            <a:t> </a:t>
          </a:r>
          <a:r>
            <a:rPr lang="en-US" sz="2000" dirty="0" err="1"/>
            <a:t>yig‘ish</a:t>
          </a:r>
          <a:r>
            <a:rPr lang="en-US" sz="2000" dirty="0"/>
            <a:t>, </a:t>
          </a:r>
          <a:r>
            <a:rPr lang="en-US" sz="2000" dirty="0" err="1"/>
            <a:t>saqlash</a:t>
          </a:r>
          <a:r>
            <a:rPr lang="en-US" sz="2000" dirty="0"/>
            <a:t> </a:t>
          </a:r>
          <a:r>
            <a:rPr lang="en-US" sz="2000" dirty="0" err="1"/>
            <a:t>va</a:t>
          </a:r>
          <a:r>
            <a:rPr lang="en-US" sz="2000" dirty="0"/>
            <a:t> </a:t>
          </a:r>
          <a:r>
            <a:rPr lang="en-US" sz="2000" dirty="0" err="1"/>
            <a:t>tarqatish</a:t>
          </a:r>
          <a:r>
            <a:rPr lang="en-US" sz="2000" dirty="0"/>
            <a:t> </a:t>
          </a:r>
          <a:r>
            <a:rPr lang="en-US" sz="2000" dirty="0" err="1"/>
            <a:t>vositalarini</a:t>
          </a:r>
          <a:r>
            <a:rPr lang="en-US" sz="2000" dirty="0"/>
            <a:t> </a:t>
          </a:r>
          <a:r>
            <a:rPr lang="en-US" sz="2000" dirty="0" err="1"/>
            <a:t>takomillashtirish</a:t>
          </a:r>
          <a:r>
            <a:rPr lang="en-US" sz="2000" dirty="0"/>
            <a:t> </a:t>
          </a:r>
          <a:r>
            <a:rPr lang="en-US" sz="2000" dirty="0" err="1"/>
            <a:t>jarayoni</a:t>
          </a:r>
          <a:endParaRPr lang="ru-RU" sz="2000" dirty="0"/>
        </a:p>
      </dgm:t>
    </dgm:pt>
    <dgm:pt modelId="{33970665-BF3C-4ECB-A7E8-9172C062B701}" type="parTrans" cxnId="{722D29F8-C5A1-4F9B-ADCC-01E15D9F397C}">
      <dgm:prSet/>
      <dgm:spPr/>
      <dgm:t>
        <a:bodyPr/>
        <a:lstStyle/>
        <a:p>
          <a:endParaRPr lang="ru-RU"/>
        </a:p>
      </dgm:t>
    </dgm:pt>
    <dgm:pt modelId="{43A9468F-8E51-4342-A98E-C17B01EA9DBB}" type="sibTrans" cxnId="{722D29F8-C5A1-4F9B-ADCC-01E15D9F397C}">
      <dgm:prSet/>
      <dgm:spPr/>
      <dgm:t>
        <a:bodyPr/>
        <a:lstStyle/>
        <a:p>
          <a:endParaRPr lang="ru-RU"/>
        </a:p>
      </dgm:t>
    </dgm:pt>
    <dgm:pt modelId="{1ED71EFF-D731-4F74-8FAC-6CE16A1A51FA}">
      <dgm:prSet phldrT="[Текст]" custT="1"/>
      <dgm:spPr/>
      <dgm:t>
        <a:bodyPr/>
        <a:lstStyle/>
        <a:p>
          <a:r>
            <a:rPr lang="en-US" sz="2000" dirty="0" err="1"/>
            <a:t>kompyuterizasiya</a:t>
          </a:r>
          <a:r>
            <a:rPr lang="en-US" sz="2000" dirty="0"/>
            <a:t> – </a:t>
          </a:r>
          <a:r>
            <a:rPr lang="en-US" sz="2000" dirty="0" err="1"/>
            <a:t>axborotni</a:t>
          </a:r>
          <a:r>
            <a:rPr lang="en-US" sz="2000" dirty="0"/>
            <a:t> </a:t>
          </a:r>
          <a:r>
            <a:rPr lang="en-US" sz="2000" dirty="0" err="1"/>
            <a:t>izlash</a:t>
          </a:r>
          <a:r>
            <a:rPr lang="en-US" sz="2000" dirty="0"/>
            <a:t>, </a:t>
          </a:r>
          <a:r>
            <a:rPr lang="en-US" sz="2000" dirty="0" err="1"/>
            <a:t>qayta</a:t>
          </a:r>
          <a:r>
            <a:rPr lang="en-US" sz="2000" dirty="0"/>
            <a:t> </a:t>
          </a:r>
          <a:r>
            <a:rPr lang="en-US" sz="2000" dirty="0" err="1"/>
            <a:t>ishlash</a:t>
          </a:r>
          <a:r>
            <a:rPr lang="en-US" sz="2000" dirty="0"/>
            <a:t> </a:t>
          </a:r>
          <a:r>
            <a:rPr lang="en-US" sz="2000" dirty="0" err="1"/>
            <a:t>vositalarini</a:t>
          </a:r>
          <a:r>
            <a:rPr lang="en-US" sz="2000" dirty="0"/>
            <a:t> </a:t>
          </a:r>
          <a:r>
            <a:rPr lang="en-US" sz="2000" dirty="0" err="1"/>
            <a:t>takomillashtirish</a:t>
          </a:r>
          <a:r>
            <a:rPr lang="en-US" sz="2000" dirty="0"/>
            <a:t> </a:t>
          </a:r>
          <a:r>
            <a:rPr lang="en-US" sz="2000" dirty="0" err="1"/>
            <a:t>jarayoni</a:t>
          </a:r>
          <a:endParaRPr lang="ru-RU" sz="2000" dirty="0"/>
        </a:p>
      </dgm:t>
    </dgm:pt>
    <dgm:pt modelId="{B9E1B3BA-6048-477E-860D-1534F9202E9A}" type="parTrans" cxnId="{043E0190-9CC1-438E-8F54-D0A167A17FE7}">
      <dgm:prSet/>
      <dgm:spPr/>
      <dgm:t>
        <a:bodyPr/>
        <a:lstStyle/>
        <a:p>
          <a:endParaRPr lang="ru-RU"/>
        </a:p>
      </dgm:t>
    </dgm:pt>
    <dgm:pt modelId="{ED35C7BF-15D1-4B82-9392-71BFA55A4D36}" type="sibTrans" cxnId="{043E0190-9CC1-438E-8F54-D0A167A17FE7}">
      <dgm:prSet/>
      <dgm:spPr/>
      <dgm:t>
        <a:bodyPr/>
        <a:lstStyle/>
        <a:p>
          <a:endParaRPr lang="ru-RU"/>
        </a:p>
      </dgm:t>
    </dgm:pt>
    <dgm:pt modelId="{E1CB433E-705E-425F-B443-E863A0319DC2}">
      <dgm:prSet phldrT="[Текст]"/>
      <dgm:spPr/>
      <dgm:t>
        <a:bodyPr/>
        <a:lstStyle/>
        <a:p>
          <a:r>
            <a:rPr lang="en-US" dirty="0" err="1"/>
            <a:t>intellektualizasiya</a:t>
          </a:r>
          <a:r>
            <a:rPr lang="en-US" dirty="0"/>
            <a:t> – </a:t>
          </a:r>
          <a:r>
            <a:rPr lang="en-US" dirty="0" err="1"/>
            <a:t>axborotni</a:t>
          </a:r>
          <a:r>
            <a:rPr lang="en-US" dirty="0"/>
            <a:t> </a:t>
          </a:r>
          <a:r>
            <a:rPr lang="en-US" dirty="0" err="1"/>
            <a:t>yaratish</a:t>
          </a:r>
          <a:r>
            <a:rPr lang="en-US" dirty="0"/>
            <a:t> </a:t>
          </a:r>
          <a:r>
            <a:rPr lang="en-US" dirty="0" err="1"/>
            <a:t>va</a:t>
          </a:r>
          <a:r>
            <a:rPr lang="en-US" dirty="0"/>
            <a:t> </a:t>
          </a:r>
          <a:r>
            <a:rPr lang="en-US" dirty="0" err="1"/>
            <a:t>idrok</a:t>
          </a:r>
          <a:r>
            <a:rPr lang="en-US" dirty="0"/>
            <a:t> </a:t>
          </a:r>
          <a:r>
            <a:rPr lang="en-US" dirty="0" err="1"/>
            <a:t>qilish</a:t>
          </a:r>
          <a:r>
            <a:rPr lang="en-US" dirty="0"/>
            <a:t> </a:t>
          </a:r>
          <a:r>
            <a:rPr lang="en-US" dirty="0" err="1"/>
            <a:t>qobiliyatini</a:t>
          </a:r>
          <a:r>
            <a:rPr lang="en-US" dirty="0"/>
            <a:t> </a:t>
          </a:r>
          <a:r>
            <a:rPr lang="en-US" dirty="0" err="1"/>
            <a:t>rivojlantirish</a:t>
          </a:r>
          <a:r>
            <a:rPr lang="en-US" dirty="0"/>
            <a:t> </a:t>
          </a:r>
          <a:r>
            <a:rPr lang="en-US" dirty="0" err="1"/>
            <a:t>jarayoni</a:t>
          </a:r>
          <a:endParaRPr lang="ru-RU" dirty="0"/>
        </a:p>
      </dgm:t>
    </dgm:pt>
    <dgm:pt modelId="{D3615449-0086-499F-B227-42D46D00A5ED}" type="sibTrans" cxnId="{BA705878-7C95-421A-9751-D1C0DD1A5172}">
      <dgm:prSet/>
      <dgm:spPr/>
      <dgm:t>
        <a:bodyPr/>
        <a:lstStyle/>
        <a:p>
          <a:endParaRPr lang="ru-RU"/>
        </a:p>
      </dgm:t>
    </dgm:pt>
    <dgm:pt modelId="{0A531727-05C3-4D4A-8C02-C373D22B597B}" type="parTrans" cxnId="{BA705878-7C95-421A-9751-D1C0DD1A5172}">
      <dgm:prSet/>
      <dgm:spPr/>
      <dgm:t>
        <a:bodyPr/>
        <a:lstStyle/>
        <a:p>
          <a:endParaRPr lang="ru-RU"/>
        </a:p>
      </dgm:t>
    </dgm:pt>
    <dgm:pt modelId="{9046C6F4-BCC8-408D-A572-3F71006D5967}">
      <dgm:prSet phldrT="[Текст]"/>
      <dgm:spPr/>
      <dgm:t>
        <a:bodyPr/>
        <a:lstStyle/>
        <a:p>
          <a:endParaRPr lang="ru-RU"/>
        </a:p>
      </dgm:t>
    </dgm:pt>
    <dgm:pt modelId="{F42AD5F0-0936-4D30-AD79-4215EDD17049}" type="sibTrans" cxnId="{55082CC7-A92D-4C7B-887E-9515DE0FCB44}">
      <dgm:prSet/>
      <dgm:spPr/>
      <dgm:t>
        <a:bodyPr/>
        <a:lstStyle/>
        <a:p>
          <a:endParaRPr lang="ru-RU"/>
        </a:p>
      </dgm:t>
    </dgm:pt>
    <dgm:pt modelId="{7032C045-AB32-4C3C-B010-9609C89C105B}" type="parTrans" cxnId="{55082CC7-A92D-4C7B-887E-9515DE0FCB44}">
      <dgm:prSet/>
      <dgm:spPr/>
      <dgm:t>
        <a:bodyPr/>
        <a:lstStyle/>
        <a:p>
          <a:endParaRPr lang="ru-RU"/>
        </a:p>
      </dgm:t>
    </dgm:pt>
    <dgm:pt modelId="{D4F095F5-2B2C-4569-842D-0D65EBCE82B8}" type="pres">
      <dgm:prSet presAssocID="{D9BA6889-79E9-47AE-BCCC-FEB7DCDAE582}" presName="cycle" presStyleCnt="0">
        <dgm:presLayoutVars>
          <dgm:chMax val="1"/>
          <dgm:dir/>
          <dgm:animLvl val="ctr"/>
          <dgm:resizeHandles val="exact"/>
        </dgm:presLayoutVars>
      </dgm:prSet>
      <dgm:spPr/>
      <dgm:t>
        <a:bodyPr/>
        <a:lstStyle/>
        <a:p>
          <a:endParaRPr lang="ru-RU"/>
        </a:p>
      </dgm:t>
    </dgm:pt>
    <dgm:pt modelId="{CC120E6C-B4C5-4806-A105-180E1D1758CE}" type="pres">
      <dgm:prSet presAssocID="{84C2F489-0A00-4E6E-82F1-5037A6CB4A50}" presName="centerShape" presStyleLbl="node0" presStyleIdx="0" presStyleCnt="1" custAng="0" custScaleX="153721" custScaleY="142286"/>
      <dgm:spPr/>
      <dgm:t>
        <a:bodyPr/>
        <a:lstStyle/>
        <a:p>
          <a:endParaRPr lang="ru-RU"/>
        </a:p>
      </dgm:t>
    </dgm:pt>
    <dgm:pt modelId="{4832A311-327C-46CC-87CB-E23D773BB8B1}" type="pres">
      <dgm:prSet presAssocID="{33970665-BF3C-4ECB-A7E8-9172C062B701}" presName="Name9" presStyleLbl="parChTrans1D2" presStyleIdx="0" presStyleCnt="3"/>
      <dgm:spPr/>
      <dgm:t>
        <a:bodyPr/>
        <a:lstStyle/>
        <a:p>
          <a:endParaRPr lang="ru-RU"/>
        </a:p>
      </dgm:t>
    </dgm:pt>
    <dgm:pt modelId="{70EBF218-5F5B-49E6-89C7-388001B021CC}" type="pres">
      <dgm:prSet presAssocID="{33970665-BF3C-4ECB-A7E8-9172C062B701}" presName="connTx" presStyleLbl="parChTrans1D2" presStyleIdx="0" presStyleCnt="3"/>
      <dgm:spPr/>
      <dgm:t>
        <a:bodyPr/>
        <a:lstStyle/>
        <a:p>
          <a:endParaRPr lang="ru-RU"/>
        </a:p>
      </dgm:t>
    </dgm:pt>
    <dgm:pt modelId="{0C10A4B5-29B4-4EBA-8DFA-81C7E172125D}" type="pres">
      <dgm:prSet presAssocID="{3D2C23D4-5676-47AE-A3FC-17EA89117BF7}" presName="node" presStyleLbl="node1" presStyleIdx="0" presStyleCnt="3" custScaleX="207796" custScaleY="196041" custRadScaleRad="101385" custRadScaleInc="1458">
        <dgm:presLayoutVars>
          <dgm:bulletEnabled val="1"/>
        </dgm:presLayoutVars>
      </dgm:prSet>
      <dgm:spPr/>
      <dgm:t>
        <a:bodyPr/>
        <a:lstStyle/>
        <a:p>
          <a:endParaRPr lang="ru-RU"/>
        </a:p>
      </dgm:t>
    </dgm:pt>
    <dgm:pt modelId="{563FA221-C8B1-4358-8165-8BAFE896A067}" type="pres">
      <dgm:prSet presAssocID="{B9E1B3BA-6048-477E-860D-1534F9202E9A}" presName="Name9" presStyleLbl="parChTrans1D2" presStyleIdx="1" presStyleCnt="3"/>
      <dgm:spPr/>
      <dgm:t>
        <a:bodyPr/>
        <a:lstStyle/>
        <a:p>
          <a:endParaRPr lang="ru-RU"/>
        </a:p>
      </dgm:t>
    </dgm:pt>
    <dgm:pt modelId="{4048444A-43CF-4829-9CF3-D3AFFEBFD986}" type="pres">
      <dgm:prSet presAssocID="{B9E1B3BA-6048-477E-860D-1534F9202E9A}" presName="connTx" presStyleLbl="parChTrans1D2" presStyleIdx="1" presStyleCnt="3"/>
      <dgm:spPr/>
      <dgm:t>
        <a:bodyPr/>
        <a:lstStyle/>
        <a:p>
          <a:endParaRPr lang="ru-RU"/>
        </a:p>
      </dgm:t>
    </dgm:pt>
    <dgm:pt modelId="{48DA130E-D6DA-4A4C-B656-FB3A07DD67E5}" type="pres">
      <dgm:prSet presAssocID="{1ED71EFF-D731-4F74-8FAC-6CE16A1A51FA}" presName="node" presStyleLbl="node1" presStyleIdx="1" presStyleCnt="3" custScaleX="191251" custScaleY="178379" custRadScaleRad="114029" custRadScaleInc="3698">
        <dgm:presLayoutVars>
          <dgm:bulletEnabled val="1"/>
        </dgm:presLayoutVars>
      </dgm:prSet>
      <dgm:spPr/>
      <dgm:t>
        <a:bodyPr/>
        <a:lstStyle/>
        <a:p>
          <a:endParaRPr lang="ru-RU"/>
        </a:p>
      </dgm:t>
    </dgm:pt>
    <dgm:pt modelId="{1AD30B00-7DEA-441E-8477-BFCE05540E4D}" type="pres">
      <dgm:prSet presAssocID="{0A531727-05C3-4D4A-8C02-C373D22B597B}" presName="Name9" presStyleLbl="parChTrans1D2" presStyleIdx="2" presStyleCnt="3"/>
      <dgm:spPr/>
      <dgm:t>
        <a:bodyPr/>
        <a:lstStyle/>
        <a:p>
          <a:endParaRPr lang="ru-RU"/>
        </a:p>
      </dgm:t>
    </dgm:pt>
    <dgm:pt modelId="{1B1769C8-EA44-4FBF-A2FC-0CC06F559051}" type="pres">
      <dgm:prSet presAssocID="{0A531727-05C3-4D4A-8C02-C373D22B597B}" presName="connTx" presStyleLbl="parChTrans1D2" presStyleIdx="2" presStyleCnt="3"/>
      <dgm:spPr/>
      <dgm:t>
        <a:bodyPr/>
        <a:lstStyle/>
        <a:p>
          <a:endParaRPr lang="ru-RU"/>
        </a:p>
      </dgm:t>
    </dgm:pt>
    <dgm:pt modelId="{D4E89B91-8564-4398-B565-608CA1B8B661}" type="pres">
      <dgm:prSet presAssocID="{E1CB433E-705E-425F-B443-E863A0319DC2}" presName="node" presStyleLbl="node1" presStyleIdx="2" presStyleCnt="3" custScaleX="183190" custScaleY="166998" custRadScaleRad="119534" custRadScaleInc="-508">
        <dgm:presLayoutVars>
          <dgm:bulletEnabled val="1"/>
        </dgm:presLayoutVars>
      </dgm:prSet>
      <dgm:spPr/>
      <dgm:t>
        <a:bodyPr/>
        <a:lstStyle/>
        <a:p>
          <a:endParaRPr lang="ru-RU"/>
        </a:p>
      </dgm:t>
    </dgm:pt>
  </dgm:ptLst>
  <dgm:cxnLst>
    <dgm:cxn modelId="{B89F9223-6762-41E0-9A21-5234C2321C00}" type="presOf" srcId="{0A531727-05C3-4D4A-8C02-C373D22B597B}" destId="{1B1769C8-EA44-4FBF-A2FC-0CC06F559051}" srcOrd="1" destOrd="0" presId="urn:microsoft.com/office/officeart/2005/8/layout/radial1"/>
    <dgm:cxn modelId="{9D9B28B8-E3F2-4834-9CD8-BF8DF4FCEAAF}" type="presOf" srcId="{0A531727-05C3-4D4A-8C02-C373D22B597B}" destId="{1AD30B00-7DEA-441E-8477-BFCE05540E4D}" srcOrd="0" destOrd="0" presId="urn:microsoft.com/office/officeart/2005/8/layout/radial1"/>
    <dgm:cxn modelId="{5C679DFD-9EB1-4306-97FF-C036B2A005B0}" type="presOf" srcId="{33970665-BF3C-4ECB-A7E8-9172C062B701}" destId="{70EBF218-5F5B-49E6-89C7-388001B021CC}" srcOrd="1" destOrd="0" presId="urn:microsoft.com/office/officeart/2005/8/layout/radial1"/>
    <dgm:cxn modelId="{BA705878-7C95-421A-9751-D1C0DD1A5172}" srcId="{84C2F489-0A00-4E6E-82F1-5037A6CB4A50}" destId="{E1CB433E-705E-425F-B443-E863A0319DC2}" srcOrd="2" destOrd="0" parTransId="{0A531727-05C3-4D4A-8C02-C373D22B597B}" sibTransId="{D3615449-0086-499F-B227-42D46D00A5ED}"/>
    <dgm:cxn modelId="{7850CF57-06BA-48A2-A8DD-7457D5839C17}" type="presOf" srcId="{D9BA6889-79E9-47AE-BCCC-FEB7DCDAE582}" destId="{D4F095F5-2B2C-4569-842D-0D65EBCE82B8}" srcOrd="0" destOrd="0" presId="urn:microsoft.com/office/officeart/2005/8/layout/radial1"/>
    <dgm:cxn modelId="{2B22B33C-F453-419E-912A-7449975F4E4D}" type="presOf" srcId="{3D2C23D4-5676-47AE-A3FC-17EA89117BF7}" destId="{0C10A4B5-29B4-4EBA-8DFA-81C7E172125D}" srcOrd="0" destOrd="0" presId="urn:microsoft.com/office/officeart/2005/8/layout/radial1"/>
    <dgm:cxn modelId="{4AF30239-F75B-4542-B2B1-1447F2F9C497}" type="presOf" srcId="{84C2F489-0A00-4E6E-82F1-5037A6CB4A50}" destId="{CC120E6C-B4C5-4806-A105-180E1D1758CE}" srcOrd="0" destOrd="0" presId="urn:microsoft.com/office/officeart/2005/8/layout/radial1"/>
    <dgm:cxn modelId="{B1819E86-F54B-45B7-87E0-841C568257B7}" type="presOf" srcId="{B9E1B3BA-6048-477E-860D-1534F9202E9A}" destId="{563FA221-C8B1-4358-8165-8BAFE896A067}" srcOrd="0" destOrd="0" presId="urn:microsoft.com/office/officeart/2005/8/layout/radial1"/>
    <dgm:cxn modelId="{043E0190-9CC1-438E-8F54-D0A167A17FE7}" srcId="{84C2F489-0A00-4E6E-82F1-5037A6CB4A50}" destId="{1ED71EFF-D731-4F74-8FAC-6CE16A1A51FA}" srcOrd="1" destOrd="0" parTransId="{B9E1B3BA-6048-477E-860D-1534F9202E9A}" sibTransId="{ED35C7BF-15D1-4B82-9392-71BFA55A4D36}"/>
    <dgm:cxn modelId="{55082CC7-A92D-4C7B-887E-9515DE0FCB44}" srcId="{D9BA6889-79E9-47AE-BCCC-FEB7DCDAE582}" destId="{9046C6F4-BCC8-408D-A572-3F71006D5967}" srcOrd="1" destOrd="0" parTransId="{7032C045-AB32-4C3C-B010-9609C89C105B}" sibTransId="{F42AD5F0-0936-4D30-AD79-4215EDD17049}"/>
    <dgm:cxn modelId="{DC185223-5ACE-445D-9C21-A861CF1DDB59}" type="presOf" srcId="{33970665-BF3C-4ECB-A7E8-9172C062B701}" destId="{4832A311-327C-46CC-87CB-E23D773BB8B1}" srcOrd="0" destOrd="0" presId="urn:microsoft.com/office/officeart/2005/8/layout/radial1"/>
    <dgm:cxn modelId="{722D29F8-C5A1-4F9B-ADCC-01E15D9F397C}" srcId="{84C2F489-0A00-4E6E-82F1-5037A6CB4A50}" destId="{3D2C23D4-5676-47AE-A3FC-17EA89117BF7}" srcOrd="0" destOrd="0" parTransId="{33970665-BF3C-4ECB-A7E8-9172C062B701}" sibTransId="{43A9468F-8E51-4342-A98E-C17B01EA9DBB}"/>
    <dgm:cxn modelId="{C53B547D-47C9-4419-8511-5BA81D1C3656}" srcId="{D9BA6889-79E9-47AE-BCCC-FEB7DCDAE582}" destId="{84C2F489-0A00-4E6E-82F1-5037A6CB4A50}" srcOrd="0" destOrd="0" parTransId="{6BA9E2B3-D3E3-40F7-93B1-5F5DFA71F2AC}" sibTransId="{7A7E03A1-78F8-409D-9498-0FAD5DFE51DA}"/>
    <dgm:cxn modelId="{DB2DBE1D-59D9-49DB-B6AE-903C26243D7C}" type="presOf" srcId="{1ED71EFF-D731-4F74-8FAC-6CE16A1A51FA}" destId="{48DA130E-D6DA-4A4C-B656-FB3A07DD67E5}" srcOrd="0" destOrd="0" presId="urn:microsoft.com/office/officeart/2005/8/layout/radial1"/>
    <dgm:cxn modelId="{F3F39783-451F-46B4-8C2E-18BD5B45A92E}" type="presOf" srcId="{E1CB433E-705E-425F-B443-E863A0319DC2}" destId="{D4E89B91-8564-4398-B565-608CA1B8B661}" srcOrd="0" destOrd="0" presId="urn:microsoft.com/office/officeart/2005/8/layout/radial1"/>
    <dgm:cxn modelId="{2CD7EBEB-3A6D-433C-A79A-C05BD0E22A28}" type="presOf" srcId="{B9E1B3BA-6048-477E-860D-1534F9202E9A}" destId="{4048444A-43CF-4829-9CF3-D3AFFEBFD986}" srcOrd="1" destOrd="0" presId="urn:microsoft.com/office/officeart/2005/8/layout/radial1"/>
    <dgm:cxn modelId="{959C1727-C829-4CEB-AD9C-3CC91D29C124}" type="presParOf" srcId="{D4F095F5-2B2C-4569-842D-0D65EBCE82B8}" destId="{CC120E6C-B4C5-4806-A105-180E1D1758CE}" srcOrd="0" destOrd="0" presId="urn:microsoft.com/office/officeart/2005/8/layout/radial1"/>
    <dgm:cxn modelId="{F0DD442E-432E-49E7-BFC8-E20DEAD04A99}" type="presParOf" srcId="{D4F095F5-2B2C-4569-842D-0D65EBCE82B8}" destId="{4832A311-327C-46CC-87CB-E23D773BB8B1}" srcOrd="1" destOrd="0" presId="urn:microsoft.com/office/officeart/2005/8/layout/radial1"/>
    <dgm:cxn modelId="{FE58FC8B-2EAB-423E-9F46-690EF732679A}" type="presParOf" srcId="{4832A311-327C-46CC-87CB-E23D773BB8B1}" destId="{70EBF218-5F5B-49E6-89C7-388001B021CC}" srcOrd="0" destOrd="0" presId="urn:microsoft.com/office/officeart/2005/8/layout/radial1"/>
    <dgm:cxn modelId="{AACE8641-FD8F-49B7-B55C-8F67BD81CA27}" type="presParOf" srcId="{D4F095F5-2B2C-4569-842D-0D65EBCE82B8}" destId="{0C10A4B5-29B4-4EBA-8DFA-81C7E172125D}" srcOrd="2" destOrd="0" presId="urn:microsoft.com/office/officeart/2005/8/layout/radial1"/>
    <dgm:cxn modelId="{3EABB137-1AD7-430E-AEF9-0DD0864B3917}" type="presParOf" srcId="{D4F095F5-2B2C-4569-842D-0D65EBCE82B8}" destId="{563FA221-C8B1-4358-8165-8BAFE896A067}" srcOrd="3" destOrd="0" presId="urn:microsoft.com/office/officeart/2005/8/layout/radial1"/>
    <dgm:cxn modelId="{70D95014-6410-4304-87A4-F9D9A437A323}" type="presParOf" srcId="{563FA221-C8B1-4358-8165-8BAFE896A067}" destId="{4048444A-43CF-4829-9CF3-D3AFFEBFD986}" srcOrd="0" destOrd="0" presId="urn:microsoft.com/office/officeart/2005/8/layout/radial1"/>
    <dgm:cxn modelId="{A78AB06F-F9BE-4DDA-8C7A-5ED0D620B087}" type="presParOf" srcId="{D4F095F5-2B2C-4569-842D-0D65EBCE82B8}" destId="{48DA130E-D6DA-4A4C-B656-FB3A07DD67E5}" srcOrd="4" destOrd="0" presId="urn:microsoft.com/office/officeart/2005/8/layout/radial1"/>
    <dgm:cxn modelId="{8704C39B-514B-43D9-93A0-8892CB08B5F8}" type="presParOf" srcId="{D4F095F5-2B2C-4569-842D-0D65EBCE82B8}" destId="{1AD30B00-7DEA-441E-8477-BFCE05540E4D}" srcOrd="5" destOrd="0" presId="urn:microsoft.com/office/officeart/2005/8/layout/radial1"/>
    <dgm:cxn modelId="{44D8BDBE-9240-45DA-A9DA-1950EC932F0E}" type="presParOf" srcId="{1AD30B00-7DEA-441E-8477-BFCE05540E4D}" destId="{1B1769C8-EA44-4FBF-A2FC-0CC06F559051}" srcOrd="0" destOrd="0" presId="urn:microsoft.com/office/officeart/2005/8/layout/radial1"/>
    <dgm:cxn modelId="{9E4E3DEB-9D37-4FD5-AEEF-0772B48C0341}" type="presParOf" srcId="{D4F095F5-2B2C-4569-842D-0D65EBCE82B8}" destId="{D4E89B91-8564-4398-B565-608CA1B8B661}" srcOrd="6"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8C80BB3-9201-461A-A724-04889BC651F1}"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ru-RU"/>
        </a:p>
      </dgm:t>
    </dgm:pt>
    <dgm:pt modelId="{8BE0598D-875B-4D7F-AF03-3D68FF1EC18C}">
      <dgm:prSet phldrT="[Текст]"/>
      <dgm:spPr/>
      <dgm:t>
        <a:bodyPr/>
        <a:lstStyle/>
        <a:p>
          <a:r>
            <a:rPr lang="en-US" dirty="0" err="1"/>
            <a:t>E.Toffler</a:t>
          </a:r>
          <a:r>
            <a:rPr lang="en-US" dirty="0"/>
            <a:t> </a:t>
          </a:r>
          <a:r>
            <a:rPr lang="en-US" dirty="0" err="1"/>
            <a:t>kelajakni</a:t>
          </a:r>
          <a:r>
            <a:rPr lang="en-US" dirty="0"/>
            <a:t> “</a:t>
          </a:r>
          <a:r>
            <a:rPr lang="en-US" dirty="0" err="1"/>
            <a:t>axborotlashgan</a:t>
          </a:r>
          <a:r>
            <a:rPr lang="en-US" dirty="0"/>
            <a:t> </a:t>
          </a:r>
          <a:r>
            <a:rPr lang="en-US" dirty="0" err="1"/>
            <a:t>reduksionizm</a:t>
          </a:r>
          <a:r>
            <a:rPr lang="en-US" dirty="0"/>
            <a:t>” </a:t>
          </a:r>
          <a:r>
            <a:rPr lang="en-US" dirty="0" err="1"/>
            <a:t>asosida</a:t>
          </a:r>
          <a:r>
            <a:rPr lang="en-US" dirty="0"/>
            <a:t> </a:t>
          </a:r>
          <a:r>
            <a:rPr lang="en-US" dirty="0" err="1"/>
            <a:t>tahlil</a:t>
          </a:r>
          <a:r>
            <a:rPr lang="en-US" dirty="0"/>
            <a:t> </a:t>
          </a:r>
          <a:r>
            <a:rPr lang="en-US" dirty="0" err="1"/>
            <a:t>qiladi</a:t>
          </a:r>
          <a:r>
            <a:rPr lang="en-US" dirty="0"/>
            <a:t>: </a:t>
          </a:r>
          <a:r>
            <a:rPr lang="en-US" dirty="0" err="1"/>
            <a:t>industrializmdan</a:t>
          </a:r>
          <a:r>
            <a:rPr lang="en-US" dirty="0"/>
            <a:t> </a:t>
          </a:r>
          <a:r>
            <a:rPr lang="en-US" dirty="0" err="1"/>
            <a:t>yangi</a:t>
          </a:r>
          <a:r>
            <a:rPr lang="en-US" dirty="0"/>
            <a:t> postindustrial </a:t>
          </a:r>
          <a:r>
            <a:rPr lang="en-US" dirty="0" err="1"/>
            <a:t>sivilizasiyaga</a:t>
          </a:r>
          <a:r>
            <a:rPr lang="en-US" dirty="0"/>
            <a:t> </a:t>
          </a:r>
          <a:r>
            <a:rPr lang="en-US" dirty="0" err="1"/>
            <a:t>o‘tish</a:t>
          </a:r>
          <a:r>
            <a:rPr lang="en-US" dirty="0"/>
            <a:t> </a:t>
          </a:r>
          <a:r>
            <a:rPr lang="en-US" dirty="0" err="1"/>
            <a:t>kompyuter</a:t>
          </a:r>
          <a:r>
            <a:rPr lang="en-US" dirty="0"/>
            <a:t> </a:t>
          </a:r>
          <a:r>
            <a:rPr lang="en-US" dirty="0" err="1"/>
            <a:t>inqilobi</a:t>
          </a:r>
          <a:r>
            <a:rPr lang="en-US" dirty="0"/>
            <a:t> </a:t>
          </a:r>
          <a:r>
            <a:rPr lang="en-US" dirty="0" err="1"/>
            <a:t>asosida</a:t>
          </a:r>
          <a:r>
            <a:rPr lang="en-US" dirty="0"/>
            <a:t> </a:t>
          </a:r>
          <a:r>
            <a:rPr lang="en-US" dirty="0" err="1"/>
            <a:t>axborot</a:t>
          </a:r>
          <a:r>
            <a:rPr lang="en-US" dirty="0"/>
            <a:t> </a:t>
          </a:r>
          <a:r>
            <a:rPr lang="en-US" dirty="0" err="1"/>
            <a:t>texnologiyalarining</a:t>
          </a:r>
          <a:r>
            <a:rPr lang="en-US" dirty="0"/>
            <a:t> </a:t>
          </a:r>
          <a:r>
            <a:rPr lang="en-US" dirty="0" err="1"/>
            <a:t>hukmronligi</a:t>
          </a:r>
          <a:r>
            <a:rPr lang="en-US" dirty="0"/>
            <a:t> </a:t>
          </a:r>
          <a:r>
            <a:rPr lang="en-US" dirty="0" err="1"/>
            <a:t>bilan</a:t>
          </a:r>
          <a:r>
            <a:rPr lang="en-US" dirty="0"/>
            <a:t> </a:t>
          </a:r>
          <a:r>
            <a:rPr lang="en-US" dirty="0" err="1"/>
            <a:t>amalga</a:t>
          </a:r>
          <a:r>
            <a:rPr lang="en-US" dirty="0"/>
            <a:t> </a:t>
          </a:r>
          <a:r>
            <a:rPr lang="en-US" dirty="0" err="1"/>
            <a:t>oshiriladi</a:t>
          </a:r>
          <a:r>
            <a:rPr lang="en-US" dirty="0"/>
            <a:t>. Bu </a:t>
          </a:r>
          <a:r>
            <a:rPr lang="en-US" dirty="0" err="1"/>
            <a:t>ishlab</a:t>
          </a:r>
          <a:r>
            <a:rPr lang="en-US" dirty="0"/>
            <a:t> </a:t>
          </a:r>
          <a:r>
            <a:rPr lang="en-US" dirty="0" err="1"/>
            <a:t>chiqarish</a:t>
          </a:r>
          <a:r>
            <a:rPr lang="en-US" dirty="0"/>
            <a:t> </a:t>
          </a:r>
          <a:r>
            <a:rPr lang="en-US" dirty="0" err="1"/>
            <a:t>uslubi</a:t>
          </a:r>
          <a:r>
            <a:rPr lang="en-US" dirty="0"/>
            <a:t> </a:t>
          </a:r>
          <a:r>
            <a:rPr lang="en-US" dirty="0" err="1"/>
            <a:t>innovasiyalari</a:t>
          </a:r>
          <a:r>
            <a:rPr lang="en-US" dirty="0"/>
            <a:t> </a:t>
          </a:r>
          <a:r>
            <a:rPr lang="en-US" dirty="0" err="1"/>
            <a:t>turmush</a:t>
          </a:r>
          <a:r>
            <a:rPr lang="en-US" dirty="0"/>
            <a:t> </a:t>
          </a:r>
          <a:r>
            <a:rPr lang="en-US" dirty="0" err="1"/>
            <a:t>tarzi</a:t>
          </a:r>
          <a:r>
            <a:rPr lang="en-US" dirty="0"/>
            <a:t> </a:t>
          </a:r>
          <a:r>
            <a:rPr lang="en-US" dirty="0" err="1"/>
            <a:t>va</a:t>
          </a:r>
          <a:r>
            <a:rPr lang="en-US" dirty="0"/>
            <a:t> </a:t>
          </a:r>
          <a:r>
            <a:rPr lang="en-US" dirty="0" err="1"/>
            <a:t>madaniyat</a:t>
          </a:r>
          <a:r>
            <a:rPr lang="en-US" dirty="0"/>
            <a:t> </a:t>
          </a:r>
          <a:r>
            <a:rPr lang="en-US" dirty="0" err="1"/>
            <a:t>bilan</a:t>
          </a:r>
          <a:r>
            <a:rPr lang="en-US" dirty="0"/>
            <a:t> </a:t>
          </a:r>
          <a:r>
            <a:rPr lang="en-US" dirty="0" err="1"/>
            <a:t>boshqariladi</a:t>
          </a:r>
          <a:r>
            <a:rPr lang="en-US" dirty="0"/>
            <a:t> </a:t>
          </a:r>
          <a:r>
            <a:rPr lang="en-US" dirty="0" err="1"/>
            <a:t>va</a:t>
          </a:r>
          <a:r>
            <a:rPr lang="en-US" dirty="0"/>
            <a:t> </a:t>
          </a:r>
          <a:r>
            <a:rPr lang="en-US" dirty="0" err="1"/>
            <a:t>hozirgi</a:t>
          </a:r>
          <a:r>
            <a:rPr lang="en-US" dirty="0"/>
            <a:t> </a:t>
          </a:r>
          <a:r>
            <a:rPr lang="en-US" dirty="0" err="1"/>
            <a:t>zamon</a:t>
          </a:r>
          <a:r>
            <a:rPr lang="en-US" dirty="0"/>
            <a:t> global </a:t>
          </a:r>
          <a:r>
            <a:rPr lang="en-US" dirty="0" err="1"/>
            <a:t>muammolarini</a:t>
          </a:r>
          <a:r>
            <a:rPr lang="en-US" dirty="0"/>
            <a:t> </a:t>
          </a:r>
          <a:r>
            <a:rPr lang="en-US" dirty="0" err="1"/>
            <a:t>hal</a:t>
          </a:r>
          <a:r>
            <a:rPr lang="en-US" dirty="0"/>
            <a:t> </a:t>
          </a:r>
          <a:r>
            <a:rPr lang="en-US" dirty="0" err="1"/>
            <a:t>qilishga</a:t>
          </a:r>
          <a:r>
            <a:rPr lang="en-US" dirty="0"/>
            <a:t> harakat </a:t>
          </a:r>
          <a:r>
            <a:rPr lang="en-US" dirty="0" err="1"/>
            <a:t>qiladi</a:t>
          </a:r>
          <a:r>
            <a:rPr lang="en-US" dirty="0"/>
            <a:t>.</a:t>
          </a:r>
          <a:endParaRPr lang="ru-RU" dirty="0"/>
        </a:p>
      </dgm:t>
    </dgm:pt>
    <dgm:pt modelId="{A9BEB84D-B4CD-4A9E-B301-B537A77A46D5}" type="parTrans" cxnId="{5AC6E918-CB7A-4B79-9DD4-1D2FE2E6D25D}">
      <dgm:prSet/>
      <dgm:spPr/>
      <dgm:t>
        <a:bodyPr/>
        <a:lstStyle/>
        <a:p>
          <a:endParaRPr lang="ru-RU"/>
        </a:p>
      </dgm:t>
    </dgm:pt>
    <dgm:pt modelId="{388A497A-971A-4490-9108-470EBF6C9EC5}" type="sibTrans" cxnId="{5AC6E918-CB7A-4B79-9DD4-1D2FE2E6D25D}">
      <dgm:prSet/>
      <dgm:spPr/>
      <dgm:t>
        <a:bodyPr/>
        <a:lstStyle/>
        <a:p>
          <a:endParaRPr lang="ru-RU"/>
        </a:p>
      </dgm:t>
    </dgm:pt>
    <dgm:pt modelId="{8DCD1DDB-1156-435F-AEA6-B37DAB04FA6B}">
      <dgm:prSet phldrT="[Текст]"/>
      <dgm:spPr/>
      <dgm:t>
        <a:bodyPr/>
        <a:lstStyle/>
        <a:p>
          <a:r>
            <a:rPr lang="en-US" dirty="0" err="1"/>
            <a:t>G.Makluen</a:t>
          </a:r>
          <a:r>
            <a:rPr lang="en-US" dirty="0"/>
            <a:t> “</a:t>
          </a:r>
          <a:r>
            <a:rPr lang="en-US" dirty="0" err="1"/>
            <a:t>Axborotlashgan</a:t>
          </a:r>
          <a:r>
            <a:rPr lang="en-US" dirty="0"/>
            <a:t> </a:t>
          </a:r>
          <a:r>
            <a:rPr lang="en-US" dirty="0" err="1"/>
            <a:t>jamiyatni</a:t>
          </a:r>
          <a:r>
            <a:rPr lang="en-US" dirty="0"/>
            <a:t> </a:t>
          </a:r>
          <a:r>
            <a:rPr lang="en-US" dirty="0" err="1"/>
            <a:t>elektron</a:t>
          </a:r>
          <a:r>
            <a:rPr lang="en-US" dirty="0"/>
            <a:t> (</a:t>
          </a:r>
          <a:r>
            <a:rPr lang="en-US" dirty="0" err="1"/>
            <a:t>audiovizual</a:t>
          </a:r>
          <a:r>
            <a:rPr lang="en-US" dirty="0"/>
            <a:t>) </a:t>
          </a:r>
          <a:r>
            <a:rPr lang="en-US" dirty="0" err="1"/>
            <a:t>kommunikasiya</a:t>
          </a:r>
          <a:r>
            <a:rPr lang="en-US" dirty="0"/>
            <a:t> </a:t>
          </a:r>
          <a:r>
            <a:rPr lang="en-US" dirty="0" err="1"/>
            <a:t>g‘alabasi</a:t>
          </a:r>
          <a:r>
            <a:rPr lang="en-US" dirty="0"/>
            <a:t> </a:t>
          </a:r>
          <a:r>
            <a:rPr lang="en-US" dirty="0" err="1"/>
            <a:t>sharoitida</a:t>
          </a:r>
          <a:r>
            <a:rPr lang="en-US" dirty="0"/>
            <a:t> </a:t>
          </a:r>
          <a:r>
            <a:rPr lang="en-US" dirty="0" err="1"/>
            <a:t>shaxsning</a:t>
          </a:r>
          <a:r>
            <a:rPr lang="en-US" dirty="0"/>
            <a:t> </a:t>
          </a:r>
          <a:r>
            <a:rPr lang="en-US" dirty="0" err="1"/>
            <a:t>intellektual</a:t>
          </a:r>
          <a:r>
            <a:rPr lang="en-US" dirty="0"/>
            <a:t> </a:t>
          </a:r>
          <a:r>
            <a:rPr lang="en-US" dirty="0" err="1"/>
            <a:t>qobiliyati</a:t>
          </a:r>
          <a:r>
            <a:rPr lang="en-US" dirty="0"/>
            <a:t> </a:t>
          </a:r>
          <a:r>
            <a:rPr lang="en-US" dirty="0" err="1"/>
            <a:t>va</a:t>
          </a:r>
          <a:r>
            <a:rPr lang="en-US" dirty="0"/>
            <a:t> </a:t>
          </a:r>
          <a:r>
            <a:rPr lang="en-US" dirty="0" err="1"/>
            <a:t>ijodiy</a:t>
          </a:r>
          <a:r>
            <a:rPr lang="en-US" dirty="0"/>
            <a:t> </a:t>
          </a:r>
          <a:r>
            <a:rPr lang="en-US" dirty="0" err="1"/>
            <a:t>xarakterini</a:t>
          </a:r>
          <a:r>
            <a:rPr lang="en-US" dirty="0"/>
            <a:t> </a:t>
          </a:r>
          <a:r>
            <a:rPr lang="en-US" dirty="0" err="1"/>
            <a:t>oshiruvchi</a:t>
          </a:r>
          <a:r>
            <a:rPr lang="en-US" dirty="0"/>
            <a:t> </a:t>
          </a:r>
          <a:r>
            <a:rPr lang="en-US" dirty="0" err="1"/>
            <a:t>individ</a:t>
          </a:r>
          <a:r>
            <a:rPr lang="en-US" dirty="0"/>
            <a:t> </a:t>
          </a:r>
          <a:r>
            <a:rPr lang="en-US" dirty="0" err="1"/>
            <a:t>davri</a:t>
          </a:r>
          <a:r>
            <a:rPr lang="en-US" dirty="0"/>
            <a:t>”  deb </a:t>
          </a:r>
          <a:r>
            <a:rPr lang="en-US" dirty="0" err="1"/>
            <a:t>ta’rif</a:t>
          </a:r>
          <a:r>
            <a:rPr lang="en-US" dirty="0"/>
            <a:t> </a:t>
          </a:r>
          <a:r>
            <a:rPr lang="en-US" dirty="0" err="1"/>
            <a:t>beradi</a:t>
          </a:r>
          <a:r>
            <a:rPr lang="en-US" dirty="0"/>
            <a:t>. U </a:t>
          </a:r>
          <a:r>
            <a:rPr lang="en-US" dirty="0" err="1"/>
            <a:t>elektron</a:t>
          </a:r>
          <a:r>
            <a:rPr lang="en-US" dirty="0"/>
            <a:t> </a:t>
          </a:r>
          <a:r>
            <a:rPr lang="en-US" dirty="0" err="1"/>
            <a:t>inqilob</a:t>
          </a:r>
          <a:r>
            <a:rPr lang="en-US" dirty="0"/>
            <a:t> </a:t>
          </a:r>
          <a:r>
            <a:rPr lang="en-US" dirty="0" err="1"/>
            <a:t>hayotni</a:t>
          </a:r>
          <a:r>
            <a:rPr lang="en-US" dirty="0"/>
            <a:t> </a:t>
          </a:r>
          <a:r>
            <a:rPr lang="en-US" dirty="0" err="1"/>
            <a:t>o‘zgartiradi</a:t>
          </a:r>
          <a:r>
            <a:rPr lang="en-US" dirty="0"/>
            <a:t> deb </a:t>
          </a:r>
          <a:r>
            <a:rPr lang="en-US" dirty="0" err="1"/>
            <a:t>hisoblaydi</a:t>
          </a:r>
          <a:endParaRPr lang="ru-RU" dirty="0"/>
        </a:p>
      </dgm:t>
    </dgm:pt>
    <dgm:pt modelId="{024D26B2-43D7-453D-8EF0-CAC3A3D038C1}" type="parTrans" cxnId="{53B2F90C-4103-4A88-8BE4-C9095EE1FCD7}">
      <dgm:prSet/>
      <dgm:spPr/>
      <dgm:t>
        <a:bodyPr/>
        <a:lstStyle/>
        <a:p>
          <a:endParaRPr lang="ru-RU"/>
        </a:p>
      </dgm:t>
    </dgm:pt>
    <dgm:pt modelId="{5EF1FBE5-41D8-469A-8782-1DF2525163C0}" type="sibTrans" cxnId="{53B2F90C-4103-4A88-8BE4-C9095EE1FCD7}">
      <dgm:prSet/>
      <dgm:spPr/>
      <dgm:t>
        <a:bodyPr/>
        <a:lstStyle/>
        <a:p>
          <a:endParaRPr lang="ru-RU"/>
        </a:p>
      </dgm:t>
    </dgm:pt>
    <dgm:pt modelId="{6422A1CA-52E0-47D0-B42A-3F50664B9869}">
      <dgm:prSet phldrT="[Текст]"/>
      <dgm:spPr/>
      <dgm:t>
        <a:bodyPr/>
        <a:lstStyle/>
        <a:p>
          <a:r>
            <a:rPr lang="en-US" dirty="0" err="1"/>
            <a:t>A.Turen</a:t>
          </a:r>
          <a:r>
            <a:rPr lang="en-US" dirty="0"/>
            <a:t> </a:t>
          </a:r>
          <a:r>
            <a:rPr lang="en-US" dirty="0" err="1"/>
            <a:t>fikricha</a:t>
          </a:r>
          <a:r>
            <a:rPr lang="en-US" dirty="0"/>
            <a:t>, </a:t>
          </a:r>
          <a:r>
            <a:rPr lang="en-US" dirty="0" err="1"/>
            <a:t>axborotlashgan</a:t>
          </a:r>
          <a:r>
            <a:rPr lang="en-US" dirty="0"/>
            <a:t> </a:t>
          </a:r>
          <a:r>
            <a:rPr lang="en-US" dirty="0" err="1"/>
            <a:t>jamiyat</a:t>
          </a:r>
          <a:r>
            <a:rPr lang="en-US" dirty="0"/>
            <a:t> </a:t>
          </a:r>
          <a:r>
            <a:rPr lang="en-US" dirty="0" err="1"/>
            <a:t>tushunchasi</a:t>
          </a:r>
          <a:r>
            <a:rPr lang="en-US" dirty="0"/>
            <a:t> </a:t>
          </a:r>
          <a:r>
            <a:rPr lang="en-US" dirty="0" err="1"/>
            <a:t>haqida</a:t>
          </a:r>
          <a:r>
            <a:rPr lang="en-US" dirty="0"/>
            <a:t> </a:t>
          </a:r>
          <a:r>
            <a:rPr lang="en-US" dirty="0" err="1"/>
            <a:t>so‘z</a:t>
          </a:r>
          <a:r>
            <a:rPr lang="en-US" dirty="0"/>
            <a:t> </a:t>
          </a:r>
          <a:r>
            <a:rPr lang="en-US" dirty="0" err="1"/>
            <a:t>borganida</a:t>
          </a:r>
          <a:r>
            <a:rPr lang="en-US" dirty="0"/>
            <a:t> </a:t>
          </a:r>
          <a:r>
            <a:rPr lang="en-US" dirty="0" err="1"/>
            <a:t>asosiy</a:t>
          </a:r>
          <a:r>
            <a:rPr lang="en-US" dirty="0"/>
            <a:t> </a:t>
          </a:r>
          <a:r>
            <a:rPr lang="en-US" dirty="0" err="1"/>
            <a:t>e’tiborni</a:t>
          </a:r>
          <a:r>
            <a:rPr lang="en-US" dirty="0"/>
            <a:t> </a:t>
          </a:r>
          <a:r>
            <a:rPr lang="en-US" dirty="0" err="1"/>
            <a:t>iqtisodiy</a:t>
          </a:r>
          <a:r>
            <a:rPr lang="en-US" dirty="0"/>
            <a:t> </a:t>
          </a:r>
          <a:r>
            <a:rPr lang="en-US" dirty="0" err="1"/>
            <a:t>munosabatlarga</a:t>
          </a:r>
          <a:r>
            <a:rPr lang="en-US" dirty="0"/>
            <a:t> </a:t>
          </a:r>
          <a:r>
            <a:rPr lang="en-US" dirty="0" err="1"/>
            <a:t>qaratish</a:t>
          </a:r>
          <a:r>
            <a:rPr lang="en-US" dirty="0"/>
            <a:t> </a:t>
          </a:r>
          <a:r>
            <a:rPr lang="en-US" dirty="0" err="1"/>
            <a:t>zarur</a:t>
          </a:r>
          <a:r>
            <a:rPr lang="en-US" dirty="0"/>
            <a:t>. U </a:t>
          </a:r>
          <a:r>
            <a:rPr lang="en-US" dirty="0" err="1"/>
            <a:t>telekommunikativ</a:t>
          </a:r>
          <a:r>
            <a:rPr lang="en-US" dirty="0"/>
            <a:t> – </a:t>
          </a:r>
          <a:r>
            <a:rPr lang="en-US" dirty="0" err="1"/>
            <a:t>axborot</a:t>
          </a:r>
          <a:r>
            <a:rPr lang="en-US" dirty="0"/>
            <a:t> </a:t>
          </a:r>
          <a:r>
            <a:rPr lang="en-US" dirty="0" err="1"/>
            <a:t>inqilobi</a:t>
          </a:r>
          <a:r>
            <a:rPr lang="en-US" dirty="0"/>
            <a:t> </a:t>
          </a:r>
          <a:r>
            <a:rPr lang="en-US" dirty="0" err="1"/>
            <a:t>jarayonida</a:t>
          </a:r>
          <a:r>
            <a:rPr lang="en-US" dirty="0"/>
            <a:t> </a:t>
          </a:r>
          <a:r>
            <a:rPr lang="en-US" dirty="0" err="1"/>
            <a:t>investitsiyaning</a:t>
          </a:r>
          <a:r>
            <a:rPr lang="en-US" dirty="0"/>
            <a:t> </a:t>
          </a:r>
          <a:r>
            <a:rPr lang="en-US" dirty="0" err="1"/>
            <a:t>boshqarish</a:t>
          </a:r>
          <a:r>
            <a:rPr lang="en-US" dirty="0"/>
            <a:t> </a:t>
          </a:r>
          <a:r>
            <a:rPr lang="en-US" dirty="0" err="1"/>
            <a:t>siyosatidagi</a:t>
          </a:r>
          <a:r>
            <a:rPr lang="en-US" dirty="0"/>
            <a:t> </a:t>
          </a:r>
          <a:r>
            <a:rPr lang="en-US" dirty="0" err="1"/>
            <a:t>o‘zgarishlarga</a:t>
          </a:r>
          <a:r>
            <a:rPr lang="en-US" dirty="0"/>
            <a:t> </a:t>
          </a:r>
          <a:r>
            <a:rPr lang="en-US" dirty="0" err="1"/>
            <a:t>alohida</a:t>
          </a:r>
          <a:r>
            <a:rPr lang="en-US" dirty="0"/>
            <a:t> </a:t>
          </a:r>
          <a:r>
            <a:rPr lang="en-US" dirty="0" err="1"/>
            <a:t>ta’sirini</a:t>
          </a:r>
          <a:r>
            <a:rPr lang="en-US" dirty="0"/>
            <a:t> </a:t>
          </a:r>
          <a:r>
            <a:rPr lang="en-US" dirty="0" err="1"/>
            <a:t>ta’kidlaydi</a:t>
          </a:r>
          <a:r>
            <a:rPr lang="en-US" dirty="0"/>
            <a:t>. U </a:t>
          </a:r>
          <a:r>
            <a:rPr lang="en-US" dirty="0" err="1"/>
            <a:t>axborotlashgan</a:t>
          </a:r>
          <a:r>
            <a:rPr lang="en-US" dirty="0"/>
            <a:t> </a:t>
          </a:r>
          <a:r>
            <a:rPr lang="en-US" dirty="0" err="1"/>
            <a:t>jamiyatda</a:t>
          </a:r>
          <a:r>
            <a:rPr lang="en-US" dirty="0"/>
            <a:t> </a:t>
          </a:r>
          <a:r>
            <a:rPr lang="en-US" dirty="0" err="1"/>
            <a:t>boshqaruvni</a:t>
          </a:r>
          <a:r>
            <a:rPr lang="en-US" dirty="0"/>
            <a:t> </a:t>
          </a:r>
          <a:r>
            <a:rPr lang="en-US" dirty="0" err="1"/>
            <a:t>axborot</a:t>
          </a:r>
          <a:r>
            <a:rPr lang="en-US" dirty="0"/>
            <a:t> </a:t>
          </a:r>
          <a:r>
            <a:rPr lang="en-US" dirty="0" err="1"/>
            <a:t>va</a:t>
          </a:r>
          <a:r>
            <a:rPr lang="en-US" dirty="0"/>
            <a:t> </a:t>
          </a:r>
          <a:r>
            <a:rPr lang="en-US" dirty="0" err="1"/>
            <a:t>kommunikasiyalarning</a:t>
          </a:r>
          <a:r>
            <a:rPr lang="en-US" dirty="0"/>
            <a:t> </a:t>
          </a:r>
          <a:r>
            <a:rPr lang="en-US" dirty="0" err="1"/>
            <a:t>murakkab</a:t>
          </a:r>
          <a:r>
            <a:rPr lang="en-US" dirty="0"/>
            <a:t> </a:t>
          </a:r>
          <a:r>
            <a:rPr lang="en-US" dirty="0" err="1"/>
            <a:t>tizimini</a:t>
          </a:r>
          <a:r>
            <a:rPr lang="en-US" dirty="0"/>
            <a:t> </a:t>
          </a:r>
          <a:r>
            <a:rPr lang="en-US" dirty="0" err="1"/>
            <a:t>qo‘llash</a:t>
          </a:r>
          <a:r>
            <a:rPr lang="en-US" dirty="0"/>
            <a:t> </a:t>
          </a:r>
          <a:r>
            <a:rPr lang="en-US" dirty="0" err="1"/>
            <a:t>qobiliyatini</a:t>
          </a:r>
          <a:r>
            <a:rPr lang="en-US" dirty="0"/>
            <a:t> </a:t>
          </a:r>
          <a:r>
            <a:rPr lang="en-US" dirty="0" err="1"/>
            <a:t>ko‘radi</a:t>
          </a:r>
          <a:r>
            <a:rPr lang="en-US" dirty="0"/>
            <a:t>, postindustrial </a:t>
          </a:r>
          <a:r>
            <a:rPr lang="en-US" dirty="0" err="1"/>
            <a:t>jamiyat</a:t>
          </a:r>
          <a:r>
            <a:rPr lang="en-US" dirty="0"/>
            <a:t> </a:t>
          </a:r>
          <a:r>
            <a:rPr lang="en-US" dirty="0" err="1"/>
            <a:t>iqtisodiy</a:t>
          </a:r>
          <a:r>
            <a:rPr lang="en-US" dirty="0"/>
            <a:t> </a:t>
          </a:r>
          <a:r>
            <a:rPr lang="en-US" dirty="0" err="1"/>
            <a:t>tizim</a:t>
          </a:r>
          <a:r>
            <a:rPr lang="en-US" dirty="0"/>
            <a:t> </a:t>
          </a:r>
          <a:r>
            <a:rPr lang="en-US" dirty="0" err="1"/>
            <a:t>elementlarining</a:t>
          </a:r>
          <a:r>
            <a:rPr lang="en-US" dirty="0"/>
            <a:t> </a:t>
          </a:r>
          <a:r>
            <a:rPr lang="en-US" dirty="0" err="1"/>
            <a:t>jamiyatning</a:t>
          </a:r>
          <a:r>
            <a:rPr lang="en-US" dirty="0"/>
            <a:t> </a:t>
          </a:r>
          <a:r>
            <a:rPr lang="en-US" dirty="0" err="1"/>
            <a:t>o‘zidagi</a:t>
          </a:r>
          <a:r>
            <a:rPr lang="en-US" dirty="0"/>
            <a:t> </a:t>
          </a:r>
          <a:r>
            <a:rPr lang="en-US" dirty="0" err="1"/>
            <a:t>harakatlarga</a:t>
          </a:r>
          <a:r>
            <a:rPr lang="en-US" dirty="0"/>
            <a:t> </a:t>
          </a:r>
          <a:r>
            <a:rPr lang="en-US" dirty="0" err="1"/>
            <a:t>tegishli</a:t>
          </a:r>
          <a:r>
            <a:rPr lang="en-US" dirty="0"/>
            <a:t> </a:t>
          </a:r>
          <a:r>
            <a:rPr lang="en-US" dirty="0" err="1"/>
            <a:t>ekanligini</a:t>
          </a:r>
          <a:r>
            <a:rPr lang="en-US" dirty="0"/>
            <a:t> tan </a:t>
          </a:r>
          <a:r>
            <a:rPr lang="en-US" dirty="0" err="1"/>
            <a:t>oladi</a:t>
          </a:r>
          <a:r>
            <a:rPr lang="en-US" dirty="0"/>
            <a:t>. Bu </a:t>
          </a:r>
          <a:r>
            <a:rPr lang="en-US" dirty="0" err="1"/>
            <a:t>harakatlar</a:t>
          </a:r>
          <a:r>
            <a:rPr lang="en-US" dirty="0"/>
            <a:t> </a:t>
          </a:r>
          <a:r>
            <a:rPr lang="en-US" dirty="0" err="1"/>
            <a:t>doim</a:t>
          </a:r>
          <a:r>
            <a:rPr lang="en-US" dirty="0"/>
            <a:t> ham </a:t>
          </a:r>
          <a:r>
            <a:rPr lang="en-US" dirty="0" err="1"/>
            <a:t>ongli</a:t>
          </a:r>
          <a:r>
            <a:rPr lang="en-US" dirty="0"/>
            <a:t> </a:t>
          </a:r>
          <a:r>
            <a:rPr lang="en-US" dirty="0" err="1"/>
            <a:t>iroda</a:t>
          </a:r>
          <a:r>
            <a:rPr lang="en-US" dirty="0"/>
            <a:t> </a:t>
          </a:r>
          <a:r>
            <a:rPr lang="en-US" dirty="0" err="1"/>
            <a:t>shaklida</a:t>
          </a:r>
          <a:r>
            <a:rPr lang="en-US" dirty="0"/>
            <a:t> </a:t>
          </a:r>
          <a:r>
            <a:rPr lang="en-US" dirty="0" err="1"/>
            <a:t>amalga</a:t>
          </a:r>
          <a:r>
            <a:rPr lang="en-US" dirty="0"/>
            <a:t> </a:t>
          </a:r>
          <a:r>
            <a:rPr lang="en-US" dirty="0" err="1"/>
            <a:t>oshmaydi</a:t>
          </a:r>
          <a:r>
            <a:rPr lang="en-US" dirty="0"/>
            <a:t>, </a:t>
          </a:r>
          <a:r>
            <a:rPr lang="en-US" dirty="0" err="1"/>
            <a:t>shuning</a:t>
          </a:r>
          <a:r>
            <a:rPr lang="en-US" dirty="0"/>
            <a:t> </a:t>
          </a:r>
          <a:r>
            <a:rPr lang="en-US" dirty="0" err="1"/>
            <a:t>uchun</a:t>
          </a:r>
          <a:r>
            <a:rPr lang="en-US" dirty="0"/>
            <a:t> </a:t>
          </a:r>
          <a:r>
            <a:rPr lang="en-US" dirty="0" err="1"/>
            <a:t>bu</a:t>
          </a:r>
          <a:r>
            <a:rPr lang="en-US" dirty="0"/>
            <a:t> </a:t>
          </a:r>
          <a:r>
            <a:rPr lang="en-US" dirty="0" err="1"/>
            <a:t>jamiyatni</a:t>
          </a:r>
          <a:r>
            <a:rPr lang="en-US" dirty="0"/>
            <a:t> u </a:t>
          </a:r>
          <a:r>
            <a:rPr lang="en-US" dirty="0" err="1"/>
            <a:t>dasturlashgan</a:t>
          </a:r>
          <a:r>
            <a:rPr lang="en-US" dirty="0"/>
            <a:t> </a:t>
          </a:r>
          <a:r>
            <a:rPr lang="en-US" dirty="0" err="1"/>
            <a:t>jamiyat</a:t>
          </a:r>
          <a:r>
            <a:rPr lang="en-US" dirty="0"/>
            <a:t> deb </a:t>
          </a:r>
          <a:r>
            <a:rPr lang="en-US" dirty="0" err="1"/>
            <a:t>ataydi</a:t>
          </a:r>
          <a:r>
            <a:rPr lang="en-US" dirty="0"/>
            <a:t>.</a:t>
          </a:r>
          <a:endParaRPr lang="ru-RU" dirty="0"/>
        </a:p>
      </dgm:t>
    </dgm:pt>
    <dgm:pt modelId="{FBD6DCB0-21BE-4A5D-A5A7-54133AAC3011}" type="parTrans" cxnId="{58CC1700-8337-49FD-93F3-4B8D6F3391CE}">
      <dgm:prSet/>
      <dgm:spPr/>
      <dgm:t>
        <a:bodyPr/>
        <a:lstStyle/>
        <a:p>
          <a:endParaRPr lang="ru-RU"/>
        </a:p>
      </dgm:t>
    </dgm:pt>
    <dgm:pt modelId="{524B1C76-CFDA-4AEF-8F31-6551966D2997}" type="sibTrans" cxnId="{58CC1700-8337-49FD-93F3-4B8D6F3391CE}">
      <dgm:prSet/>
      <dgm:spPr/>
      <dgm:t>
        <a:bodyPr/>
        <a:lstStyle/>
        <a:p>
          <a:endParaRPr lang="ru-RU"/>
        </a:p>
      </dgm:t>
    </dgm:pt>
    <dgm:pt modelId="{FC114A18-F8BF-44EF-BFDF-169B7B455414}">
      <dgm:prSet phldrT="[Текст]"/>
      <dgm:spPr/>
      <dgm:t>
        <a:bodyPr/>
        <a:lstStyle/>
        <a:p>
          <a:r>
            <a:rPr lang="en-US" dirty="0" err="1"/>
            <a:t>A.I.Rakitov</a:t>
          </a:r>
          <a:r>
            <a:rPr lang="en-US" dirty="0"/>
            <a:t> «</a:t>
          </a:r>
          <a:r>
            <a:rPr lang="en-US" dirty="0" err="1"/>
            <a:t>Axborotlashgan</a:t>
          </a:r>
          <a:r>
            <a:rPr lang="en-US" dirty="0"/>
            <a:t> </a:t>
          </a:r>
          <a:r>
            <a:rPr lang="en-US" dirty="0" err="1"/>
            <a:t>jamiyat</a:t>
          </a:r>
          <a:r>
            <a:rPr lang="en-US" dirty="0"/>
            <a:t> </a:t>
          </a:r>
          <a:r>
            <a:rPr lang="en-US" dirty="0" err="1"/>
            <a:t>ijtimoiy</a:t>
          </a:r>
          <a:r>
            <a:rPr lang="en-US" dirty="0"/>
            <a:t> </a:t>
          </a:r>
          <a:r>
            <a:rPr lang="en-US" dirty="0" err="1"/>
            <a:t>tuzilmalaridagi</a:t>
          </a:r>
          <a:r>
            <a:rPr lang="en-US" dirty="0"/>
            <a:t> </a:t>
          </a:r>
          <a:r>
            <a:rPr lang="en-US" dirty="0" err="1"/>
            <a:t>keskin</a:t>
          </a:r>
          <a:r>
            <a:rPr lang="en-US" dirty="0"/>
            <a:t> </a:t>
          </a:r>
          <a:r>
            <a:rPr lang="en-US" dirty="0" err="1"/>
            <a:t>o‘zgarishlar</a:t>
          </a:r>
          <a:r>
            <a:rPr lang="en-US" dirty="0"/>
            <a:t> </a:t>
          </a:r>
          <a:r>
            <a:rPr lang="en-US" dirty="0" err="1"/>
            <a:t>axborotlashgan</a:t>
          </a:r>
          <a:r>
            <a:rPr lang="en-US" dirty="0"/>
            <a:t> </a:t>
          </a:r>
          <a:r>
            <a:rPr lang="en-US" dirty="0" err="1"/>
            <a:t>faoliyatning</a:t>
          </a:r>
          <a:r>
            <a:rPr lang="en-US" dirty="0"/>
            <a:t> </a:t>
          </a:r>
          <a:r>
            <a:rPr lang="en-US" dirty="0" err="1"/>
            <a:t>va</a:t>
          </a:r>
          <a:r>
            <a:rPr lang="en-US" dirty="0"/>
            <a:t> </a:t>
          </a:r>
          <a:r>
            <a:rPr lang="en-US" dirty="0" err="1"/>
            <a:t>boshqarishning</a:t>
          </a:r>
          <a:r>
            <a:rPr lang="en-US" dirty="0"/>
            <a:t> </a:t>
          </a:r>
          <a:r>
            <a:rPr lang="en-US" dirty="0" err="1"/>
            <a:t>barcha</a:t>
          </a:r>
          <a:r>
            <a:rPr lang="en-US" dirty="0"/>
            <a:t> </a:t>
          </a:r>
          <a:r>
            <a:rPr lang="en-US" dirty="0" err="1"/>
            <a:t>sohalarida</a:t>
          </a:r>
          <a:r>
            <a:rPr lang="en-US" dirty="0"/>
            <a:t> </a:t>
          </a:r>
          <a:r>
            <a:rPr lang="en-US" dirty="0" err="1"/>
            <a:t>avtomatlashtirish</a:t>
          </a:r>
          <a:r>
            <a:rPr lang="en-US" dirty="0"/>
            <a:t> </a:t>
          </a:r>
          <a:r>
            <a:rPr lang="en-US" dirty="0" err="1"/>
            <a:t>va</a:t>
          </a:r>
          <a:r>
            <a:rPr lang="en-US" dirty="0"/>
            <a:t> </a:t>
          </a:r>
          <a:r>
            <a:rPr lang="en-US" dirty="0" err="1"/>
            <a:t>robotlashtirish</a:t>
          </a:r>
          <a:r>
            <a:rPr lang="en-US" dirty="0"/>
            <a:t> </a:t>
          </a:r>
          <a:r>
            <a:rPr lang="en-US" dirty="0" err="1"/>
            <a:t>jarayonining</a:t>
          </a:r>
          <a:r>
            <a:rPr lang="en-US" dirty="0"/>
            <a:t> </a:t>
          </a:r>
          <a:r>
            <a:rPr lang="en-US" dirty="0" err="1"/>
            <a:t>shakllanishiga</a:t>
          </a:r>
          <a:r>
            <a:rPr lang="en-US" dirty="0"/>
            <a:t> </a:t>
          </a:r>
          <a:r>
            <a:rPr lang="en-US" dirty="0" err="1"/>
            <a:t>olib</a:t>
          </a:r>
          <a:r>
            <a:rPr lang="en-US" dirty="0"/>
            <a:t> </a:t>
          </a:r>
          <a:r>
            <a:rPr lang="en-US" dirty="0" err="1"/>
            <a:t>keladi</a:t>
          </a:r>
          <a:r>
            <a:rPr lang="en-US" dirty="0"/>
            <a:t>” , deb </a:t>
          </a:r>
          <a:r>
            <a:rPr lang="en-US" dirty="0" err="1"/>
            <a:t>ta’kidlaydi</a:t>
          </a:r>
          <a:r>
            <a:rPr lang="en-US" dirty="0"/>
            <a:t>. </a:t>
          </a:r>
          <a:r>
            <a:rPr lang="en-US" dirty="0" err="1"/>
            <a:t>Binobarin</a:t>
          </a:r>
          <a:r>
            <a:rPr lang="en-US" dirty="0"/>
            <a:t>, </a:t>
          </a:r>
          <a:r>
            <a:rPr lang="en-US" dirty="0" err="1"/>
            <a:t>axborotlashgan</a:t>
          </a:r>
          <a:r>
            <a:rPr lang="en-US" dirty="0"/>
            <a:t> </a:t>
          </a:r>
          <a:r>
            <a:rPr lang="en-US" dirty="0" err="1"/>
            <a:t>jamiyat</a:t>
          </a:r>
          <a:r>
            <a:rPr lang="en-US" dirty="0"/>
            <a:t> </a:t>
          </a:r>
          <a:r>
            <a:rPr lang="en-US" dirty="0" err="1"/>
            <a:t>rivojlangan</a:t>
          </a:r>
          <a:r>
            <a:rPr lang="en-US" dirty="0"/>
            <a:t> </a:t>
          </a:r>
          <a:r>
            <a:rPr lang="en-US" dirty="0" err="1"/>
            <a:t>bo‘lsada</a:t>
          </a:r>
          <a:r>
            <a:rPr lang="en-US" dirty="0"/>
            <a:t>, </a:t>
          </a:r>
          <a:r>
            <a:rPr lang="en-US" dirty="0" err="1"/>
            <a:t>hali</a:t>
          </a:r>
          <a:r>
            <a:rPr lang="en-US" dirty="0"/>
            <a:t> u </a:t>
          </a:r>
          <a:r>
            <a:rPr lang="en-US" dirty="0" err="1"/>
            <a:t>mukammallikdan</a:t>
          </a:r>
          <a:r>
            <a:rPr lang="en-US" dirty="0"/>
            <a:t> </a:t>
          </a:r>
          <a:r>
            <a:rPr lang="en-US" dirty="0" err="1"/>
            <a:t>yiroq</a:t>
          </a:r>
          <a:r>
            <a:rPr lang="en-US" dirty="0"/>
            <a:t>. Bu </a:t>
          </a:r>
          <a:r>
            <a:rPr lang="en-US" dirty="0" err="1"/>
            <a:t>nazariyaning</a:t>
          </a:r>
          <a:r>
            <a:rPr lang="en-US" dirty="0"/>
            <a:t> </a:t>
          </a:r>
          <a:r>
            <a:rPr lang="en-US" dirty="0" err="1"/>
            <a:t>tarafdorlari</a:t>
          </a:r>
          <a:r>
            <a:rPr lang="en-US" dirty="0"/>
            <a:t> </a:t>
          </a:r>
          <a:r>
            <a:rPr lang="en-US" dirty="0" err="1"/>
            <a:t>sivilizasiyaning</a:t>
          </a:r>
          <a:r>
            <a:rPr lang="en-US" dirty="0"/>
            <a:t> </a:t>
          </a:r>
          <a:r>
            <a:rPr lang="en-US" dirty="0" err="1"/>
            <a:t>yangi</a:t>
          </a:r>
          <a:r>
            <a:rPr lang="en-US" dirty="0"/>
            <a:t> </a:t>
          </a:r>
          <a:r>
            <a:rPr lang="en-US" dirty="0" err="1"/>
            <a:t>holatini</a:t>
          </a:r>
          <a:r>
            <a:rPr lang="en-US" dirty="0"/>
            <a:t> </a:t>
          </a:r>
          <a:r>
            <a:rPr lang="en-US" dirty="0" err="1"/>
            <a:t>uning</a:t>
          </a:r>
          <a:r>
            <a:rPr lang="en-US" dirty="0"/>
            <a:t> </a:t>
          </a:r>
          <a:r>
            <a:rPr lang="en-US" dirty="0" err="1"/>
            <a:t>alohida</a:t>
          </a:r>
          <a:r>
            <a:rPr lang="en-US" dirty="0"/>
            <a:t> </a:t>
          </a:r>
          <a:r>
            <a:rPr lang="en-US" dirty="0" err="1"/>
            <a:t>belgilarini</a:t>
          </a:r>
          <a:r>
            <a:rPr lang="en-US" dirty="0"/>
            <a:t> </a:t>
          </a:r>
          <a:r>
            <a:rPr lang="en-US" dirty="0" err="1"/>
            <a:t>tahlil</a:t>
          </a:r>
          <a:r>
            <a:rPr lang="en-US" dirty="0"/>
            <a:t> </a:t>
          </a:r>
          <a:r>
            <a:rPr lang="en-US" dirty="0" err="1"/>
            <a:t>qilgan</a:t>
          </a:r>
          <a:r>
            <a:rPr lang="en-US" dirty="0"/>
            <a:t> </a:t>
          </a:r>
          <a:r>
            <a:rPr lang="en-US" dirty="0" err="1"/>
            <a:t>holda</a:t>
          </a:r>
          <a:r>
            <a:rPr lang="en-US" dirty="0"/>
            <a:t> </a:t>
          </a:r>
          <a:r>
            <a:rPr lang="en-US" dirty="0" err="1"/>
            <a:t>aniqlashga</a:t>
          </a:r>
          <a:r>
            <a:rPr lang="en-US" dirty="0"/>
            <a:t> </a:t>
          </a:r>
          <a:r>
            <a:rPr lang="en-US" dirty="0" err="1"/>
            <a:t>intiladilar</a:t>
          </a:r>
          <a:r>
            <a:rPr lang="en-US" dirty="0"/>
            <a:t>, </a:t>
          </a:r>
          <a:r>
            <a:rPr lang="en-US" dirty="0" err="1"/>
            <a:t>bunda</a:t>
          </a:r>
          <a:r>
            <a:rPr lang="en-US" dirty="0"/>
            <a:t> </a:t>
          </a:r>
          <a:r>
            <a:rPr lang="en-US" dirty="0" err="1"/>
            <a:t>asosiy</a:t>
          </a:r>
          <a:r>
            <a:rPr lang="en-US" dirty="0"/>
            <a:t> </a:t>
          </a:r>
          <a:r>
            <a:rPr lang="en-US" dirty="0" err="1"/>
            <a:t>e’tibor</a:t>
          </a:r>
          <a:r>
            <a:rPr lang="en-US" dirty="0"/>
            <a:t> </a:t>
          </a:r>
          <a:r>
            <a:rPr lang="en-US" dirty="0" err="1"/>
            <a:t>jamiyatga</a:t>
          </a:r>
          <a:r>
            <a:rPr lang="en-US" dirty="0"/>
            <a:t> </a:t>
          </a:r>
          <a:r>
            <a:rPr lang="en-US" dirty="0" err="1"/>
            <a:t>ijtimoiy</a:t>
          </a:r>
          <a:r>
            <a:rPr lang="en-US" dirty="0"/>
            <a:t> </a:t>
          </a:r>
          <a:r>
            <a:rPr lang="en-US" dirty="0" err="1"/>
            <a:t>bir</a:t>
          </a:r>
          <a:r>
            <a:rPr lang="en-US" dirty="0"/>
            <a:t> </a:t>
          </a:r>
          <a:r>
            <a:rPr lang="en-US" dirty="0" err="1"/>
            <a:t>butunlik</a:t>
          </a:r>
          <a:r>
            <a:rPr lang="en-US" dirty="0"/>
            <a:t> </a:t>
          </a:r>
          <a:r>
            <a:rPr lang="en-US" dirty="0" err="1"/>
            <a:t>sifatida</a:t>
          </a:r>
          <a:r>
            <a:rPr lang="en-US" dirty="0"/>
            <a:t> </a:t>
          </a:r>
          <a:r>
            <a:rPr lang="en-US" dirty="0" err="1"/>
            <a:t>belgilanmaydigan</a:t>
          </a:r>
          <a:r>
            <a:rPr lang="en-US" dirty="0"/>
            <a:t> </a:t>
          </a:r>
          <a:r>
            <a:rPr lang="en-US" dirty="0" err="1"/>
            <a:t>hodisalarga</a:t>
          </a:r>
          <a:r>
            <a:rPr lang="en-US" dirty="0"/>
            <a:t> </a:t>
          </a:r>
          <a:r>
            <a:rPr lang="en-US" dirty="0" err="1"/>
            <a:t>qaratiladi</a:t>
          </a:r>
          <a:r>
            <a:rPr lang="en-US" dirty="0"/>
            <a:t>. </a:t>
          </a:r>
          <a:endParaRPr lang="ru-RU" dirty="0"/>
        </a:p>
      </dgm:t>
    </dgm:pt>
    <dgm:pt modelId="{8BA9EF1B-52F2-4824-A86C-E0787F89171A}" type="parTrans" cxnId="{EA6CF408-3269-450A-90CD-D9E891C796FE}">
      <dgm:prSet/>
      <dgm:spPr/>
      <dgm:t>
        <a:bodyPr/>
        <a:lstStyle/>
        <a:p>
          <a:endParaRPr lang="ru-RU"/>
        </a:p>
      </dgm:t>
    </dgm:pt>
    <dgm:pt modelId="{5DFE8BEF-328F-4640-90FD-CE97FEA39ED6}" type="sibTrans" cxnId="{EA6CF408-3269-450A-90CD-D9E891C796FE}">
      <dgm:prSet/>
      <dgm:spPr/>
      <dgm:t>
        <a:bodyPr/>
        <a:lstStyle/>
        <a:p>
          <a:endParaRPr lang="ru-RU"/>
        </a:p>
      </dgm:t>
    </dgm:pt>
    <dgm:pt modelId="{77142E7E-9E84-4359-9C62-C54616B08AE5}" type="pres">
      <dgm:prSet presAssocID="{F8C80BB3-9201-461A-A724-04889BC651F1}" presName="linear" presStyleCnt="0">
        <dgm:presLayoutVars>
          <dgm:dir/>
          <dgm:resizeHandles val="exact"/>
        </dgm:presLayoutVars>
      </dgm:prSet>
      <dgm:spPr/>
      <dgm:t>
        <a:bodyPr/>
        <a:lstStyle/>
        <a:p>
          <a:endParaRPr lang="ru-RU"/>
        </a:p>
      </dgm:t>
    </dgm:pt>
    <dgm:pt modelId="{FE063BDE-03D8-432B-98F9-D1B4A913E835}" type="pres">
      <dgm:prSet presAssocID="{8BE0598D-875B-4D7F-AF03-3D68FF1EC18C}" presName="comp" presStyleCnt="0"/>
      <dgm:spPr/>
    </dgm:pt>
    <dgm:pt modelId="{28FF481F-16B6-452D-BBEE-6EFEC7BB7FE0}" type="pres">
      <dgm:prSet presAssocID="{8BE0598D-875B-4D7F-AF03-3D68FF1EC18C}" presName="box" presStyleLbl="node1" presStyleIdx="0" presStyleCnt="4" custLinFactNeighborY="844"/>
      <dgm:spPr/>
      <dgm:t>
        <a:bodyPr/>
        <a:lstStyle/>
        <a:p>
          <a:endParaRPr lang="ru-RU"/>
        </a:p>
      </dgm:t>
    </dgm:pt>
    <dgm:pt modelId="{DC213786-E82D-4001-A2C5-E2706FBF37B8}" type="pres">
      <dgm:prSet presAssocID="{8BE0598D-875B-4D7F-AF03-3D68FF1EC18C}" presName="img" presStyleLbl="fgImgPlace1" presStyleIdx="0" presStyleCnt="4" custLinFactNeighborX="-396"/>
      <dgm:spPr>
        <a:blipFill rotWithShape="1">
          <a:blip xmlns:r="http://schemas.openxmlformats.org/officeDocument/2006/relationships" r:embed="rId1"/>
          <a:srcRect/>
          <a:stretch>
            <a:fillRect t="-15000" b="-15000"/>
          </a:stretch>
        </a:blipFill>
      </dgm:spPr>
    </dgm:pt>
    <dgm:pt modelId="{90EDFC2B-9F44-483B-BB43-51B903B01304}" type="pres">
      <dgm:prSet presAssocID="{8BE0598D-875B-4D7F-AF03-3D68FF1EC18C}" presName="text" presStyleLbl="node1" presStyleIdx="0" presStyleCnt="4">
        <dgm:presLayoutVars>
          <dgm:bulletEnabled val="1"/>
        </dgm:presLayoutVars>
      </dgm:prSet>
      <dgm:spPr/>
      <dgm:t>
        <a:bodyPr/>
        <a:lstStyle/>
        <a:p>
          <a:endParaRPr lang="ru-RU"/>
        </a:p>
      </dgm:t>
    </dgm:pt>
    <dgm:pt modelId="{85D5E059-492F-4E76-9873-11654A7FB610}" type="pres">
      <dgm:prSet presAssocID="{388A497A-971A-4490-9108-470EBF6C9EC5}" presName="spacer" presStyleCnt="0"/>
      <dgm:spPr/>
    </dgm:pt>
    <dgm:pt modelId="{E47EF8F3-22C6-474C-B73B-8E31868EA165}" type="pres">
      <dgm:prSet presAssocID="{8DCD1DDB-1156-435F-AEA6-B37DAB04FA6B}" presName="comp" presStyleCnt="0"/>
      <dgm:spPr/>
    </dgm:pt>
    <dgm:pt modelId="{1E541B9B-E555-41A3-A63D-0C73F33F550C}" type="pres">
      <dgm:prSet presAssocID="{8DCD1DDB-1156-435F-AEA6-B37DAB04FA6B}" presName="box" presStyleLbl="node1" presStyleIdx="1" presStyleCnt="4"/>
      <dgm:spPr/>
      <dgm:t>
        <a:bodyPr/>
        <a:lstStyle/>
        <a:p>
          <a:endParaRPr lang="ru-RU"/>
        </a:p>
      </dgm:t>
    </dgm:pt>
    <dgm:pt modelId="{9024960B-2DE2-4B90-A218-A7346BE70D43}" type="pres">
      <dgm:prSet presAssocID="{8DCD1DDB-1156-435F-AEA6-B37DAB04FA6B}" presName="img" presStyleLbl="fgImgPlace1" presStyleIdx="1" presStyleCnt="4"/>
      <dgm:spPr>
        <a:blipFill rotWithShape="1">
          <a:blip xmlns:r="http://schemas.openxmlformats.org/officeDocument/2006/relationships" r:embed="rId2"/>
          <a:srcRect/>
          <a:stretch>
            <a:fillRect t="-13000" b="-13000"/>
          </a:stretch>
        </a:blipFill>
      </dgm:spPr>
    </dgm:pt>
    <dgm:pt modelId="{4756A7B6-54C7-4F28-9AAB-9663456DDD6C}" type="pres">
      <dgm:prSet presAssocID="{8DCD1DDB-1156-435F-AEA6-B37DAB04FA6B}" presName="text" presStyleLbl="node1" presStyleIdx="1" presStyleCnt="4">
        <dgm:presLayoutVars>
          <dgm:bulletEnabled val="1"/>
        </dgm:presLayoutVars>
      </dgm:prSet>
      <dgm:spPr/>
      <dgm:t>
        <a:bodyPr/>
        <a:lstStyle/>
        <a:p>
          <a:endParaRPr lang="ru-RU"/>
        </a:p>
      </dgm:t>
    </dgm:pt>
    <dgm:pt modelId="{E21DF14F-97AA-4E77-AACF-82C2CFBC554A}" type="pres">
      <dgm:prSet presAssocID="{5EF1FBE5-41D8-469A-8782-1DF2525163C0}" presName="spacer" presStyleCnt="0"/>
      <dgm:spPr/>
    </dgm:pt>
    <dgm:pt modelId="{DB39C076-C76E-4DDA-9263-02989BC896E5}" type="pres">
      <dgm:prSet presAssocID="{6422A1CA-52E0-47D0-B42A-3F50664B9869}" presName="comp" presStyleCnt="0"/>
      <dgm:spPr/>
    </dgm:pt>
    <dgm:pt modelId="{A6E74414-109B-4B4D-B2C8-2CCB31177D97}" type="pres">
      <dgm:prSet presAssocID="{6422A1CA-52E0-47D0-B42A-3F50664B9869}" presName="box" presStyleLbl="node1" presStyleIdx="2" presStyleCnt="4"/>
      <dgm:spPr/>
      <dgm:t>
        <a:bodyPr/>
        <a:lstStyle/>
        <a:p>
          <a:endParaRPr lang="ru-RU"/>
        </a:p>
      </dgm:t>
    </dgm:pt>
    <dgm:pt modelId="{3B736191-F5E9-4A50-8044-60758F0F71B0}" type="pres">
      <dgm:prSet presAssocID="{6422A1CA-52E0-47D0-B42A-3F50664B9869}" presName="img" presStyleLbl="fgImgPlace1" presStyleIdx="2" presStyleCnt="4"/>
      <dgm:spPr>
        <a:blipFill rotWithShape="1">
          <a:blip xmlns:r="http://schemas.openxmlformats.org/officeDocument/2006/relationships" r:embed="rId3"/>
          <a:srcRect/>
          <a:stretch>
            <a:fillRect t="-5000" b="-5000"/>
          </a:stretch>
        </a:blipFill>
      </dgm:spPr>
    </dgm:pt>
    <dgm:pt modelId="{C5334B77-8CFB-461F-A311-93F4CA7518A5}" type="pres">
      <dgm:prSet presAssocID="{6422A1CA-52E0-47D0-B42A-3F50664B9869}" presName="text" presStyleLbl="node1" presStyleIdx="2" presStyleCnt="4">
        <dgm:presLayoutVars>
          <dgm:bulletEnabled val="1"/>
        </dgm:presLayoutVars>
      </dgm:prSet>
      <dgm:spPr/>
      <dgm:t>
        <a:bodyPr/>
        <a:lstStyle/>
        <a:p>
          <a:endParaRPr lang="ru-RU"/>
        </a:p>
      </dgm:t>
    </dgm:pt>
    <dgm:pt modelId="{AB0CAD80-CDB4-4483-9890-08D18E6EE5F0}" type="pres">
      <dgm:prSet presAssocID="{524B1C76-CFDA-4AEF-8F31-6551966D2997}" presName="spacer" presStyleCnt="0"/>
      <dgm:spPr/>
    </dgm:pt>
    <dgm:pt modelId="{54D50323-3ECE-4F97-86FE-0EB53A665E46}" type="pres">
      <dgm:prSet presAssocID="{FC114A18-F8BF-44EF-BFDF-169B7B455414}" presName="comp" presStyleCnt="0"/>
      <dgm:spPr/>
    </dgm:pt>
    <dgm:pt modelId="{0DBDB448-2012-4ABC-B25C-6E238DB0EDF6}" type="pres">
      <dgm:prSet presAssocID="{FC114A18-F8BF-44EF-BFDF-169B7B455414}" presName="box" presStyleLbl="node1" presStyleIdx="3" presStyleCnt="4"/>
      <dgm:spPr/>
      <dgm:t>
        <a:bodyPr/>
        <a:lstStyle/>
        <a:p>
          <a:endParaRPr lang="ru-RU"/>
        </a:p>
      </dgm:t>
    </dgm:pt>
    <dgm:pt modelId="{21A29683-C947-46DB-ACAD-52555AEBD415}" type="pres">
      <dgm:prSet presAssocID="{FC114A18-F8BF-44EF-BFDF-169B7B455414}" presName="img" presStyleLbl="fgImgPlace1" presStyleIdx="3" presStyleCnt="4"/>
      <dgm:spPr>
        <a:blipFill rotWithShape="1">
          <a:blip xmlns:r="http://schemas.openxmlformats.org/officeDocument/2006/relationships" r:embed="rId4"/>
          <a:srcRect/>
          <a:stretch>
            <a:fillRect t="-15000" b="-15000"/>
          </a:stretch>
        </a:blipFill>
      </dgm:spPr>
    </dgm:pt>
    <dgm:pt modelId="{64A3CA04-97AE-4E6D-8207-235C652BB4FD}" type="pres">
      <dgm:prSet presAssocID="{FC114A18-F8BF-44EF-BFDF-169B7B455414}" presName="text" presStyleLbl="node1" presStyleIdx="3" presStyleCnt="4">
        <dgm:presLayoutVars>
          <dgm:bulletEnabled val="1"/>
        </dgm:presLayoutVars>
      </dgm:prSet>
      <dgm:spPr/>
      <dgm:t>
        <a:bodyPr/>
        <a:lstStyle/>
        <a:p>
          <a:endParaRPr lang="ru-RU"/>
        </a:p>
      </dgm:t>
    </dgm:pt>
  </dgm:ptLst>
  <dgm:cxnLst>
    <dgm:cxn modelId="{862D3002-7D3D-47CB-8425-5DEE29A28318}" type="presOf" srcId="{FC114A18-F8BF-44EF-BFDF-169B7B455414}" destId="{0DBDB448-2012-4ABC-B25C-6E238DB0EDF6}" srcOrd="0" destOrd="0" presId="urn:microsoft.com/office/officeart/2005/8/layout/vList4"/>
    <dgm:cxn modelId="{B06E6F23-82F2-46E1-9D3C-2D5BB0D2850E}" type="presOf" srcId="{FC114A18-F8BF-44EF-BFDF-169B7B455414}" destId="{64A3CA04-97AE-4E6D-8207-235C652BB4FD}" srcOrd="1" destOrd="0" presId="urn:microsoft.com/office/officeart/2005/8/layout/vList4"/>
    <dgm:cxn modelId="{521FC6FC-C842-48E3-864C-2A4CB4183BEF}" type="presOf" srcId="{F8C80BB3-9201-461A-A724-04889BC651F1}" destId="{77142E7E-9E84-4359-9C62-C54616B08AE5}" srcOrd="0" destOrd="0" presId="urn:microsoft.com/office/officeart/2005/8/layout/vList4"/>
    <dgm:cxn modelId="{EA6CF408-3269-450A-90CD-D9E891C796FE}" srcId="{F8C80BB3-9201-461A-A724-04889BC651F1}" destId="{FC114A18-F8BF-44EF-BFDF-169B7B455414}" srcOrd="3" destOrd="0" parTransId="{8BA9EF1B-52F2-4824-A86C-E0787F89171A}" sibTransId="{5DFE8BEF-328F-4640-90FD-CE97FEA39ED6}"/>
    <dgm:cxn modelId="{19E7D38F-8CA3-4ABD-8DFD-2500481AA0FD}" type="presOf" srcId="{8BE0598D-875B-4D7F-AF03-3D68FF1EC18C}" destId="{90EDFC2B-9F44-483B-BB43-51B903B01304}" srcOrd="1" destOrd="0" presId="urn:microsoft.com/office/officeart/2005/8/layout/vList4"/>
    <dgm:cxn modelId="{5AC6E918-CB7A-4B79-9DD4-1D2FE2E6D25D}" srcId="{F8C80BB3-9201-461A-A724-04889BC651F1}" destId="{8BE0598D-875B-4D7F-AF03-3D68FF1EC18C}" srcOrd="0" destOrd="0" parTransId="{A9BEB84D-B4CD-4A9E-B301-B537A77A46D5}" sibTransId="{388A497A-971A-4490-9108-470EBF6C9EC5}"/>
    <dgm:cxn modelId="{65876BC6-A074-41F7-9C2D-243B36E5C80C}" type="presOf" srcId="{8DCD1DDB-1156-435F-AEA6-B37DAB04FA6B}" destId="{1E541B9B-E555-41A3-A63D-0C73F33F550C}" srcOrd="0" destOrd="0" presId="urn:microsoft.com/office/officeart/2005/8/layout/vList4"/>
    <dgm:cxn modelId="{4DAD90BB-0698-40E7-8D13-CA570848B198}" type="presOf" srcId="{6422A1CA-52E0-47D0-B42A-3F50664B9869}" destId="{C5334B77-8CFB-461F-A311-93F4CA7518A5}" srcOrd="1" destOrd="0" presId="urn:microsoft.com/office/officeart/2005/8/layout/vList4"/>
    <dgm:cxn modelId="{3367A5AD-76D0-4732-B34E-DA4CEF712E3D}" type="presOf" srcId="{6422A1CA-52E0-47D0-B42A-3F50664B9869}" destId="{A6E74414-109B-4B4D-B2C8-2CCB31177D97}" srcOrd="0" destOrd="0" presId="urn:microsoft.com/office/officeart/2005/8/layout/vList4"/>
    <dgm:cxn modelId="{58CC1700-8337-49FD-93F3-4B8D6F3391CE}" srcId="{F8C80BB3-9201-461A-A724-04889BC651F1}" destId="{6422A1CA-52E0-47D0-B42A-3F50664B9869}" srcOrd="2" destOrd="0" parTransId="{FBD6DCB0-21BE-4A5D-A5A7-54133AAC3011}" sibTransId="{524B1C76-CFDA-4AEF-8F31-6551966D2997}"/>
    <dgm:cxn modelId="{BE615424-3FC7-4812-B219-958FB55514A1}" type="presOf" srcId="{8DCD1DDB-1156-435F-AEA6-B37DAB04FA6B}" destId="{4756A7B6-54C7-4F28-9AAB-9663456DDD6C}" srcOrd="1" destOrd="0" presId="urn:microsoft.com/office/officeart/2005/8/layout/vList4"/>
    <dgm:cxn modelId="{4FDB2069-2E71-40C1-A731-DA33E7F3B150}" type="presOf" srcId="{8BE0598D-875B-4D7F-AF03-3D68FF1EC18C}" destId="{28FF481F-16B6-452D-BBEE-6EFEC7BB7FE0}" srcOrd="0" destOrd="0" presId="urn:microsoft.com/office/officeart/2005/8/layout/vList4"/>
    <dgm:cxn modelId="{53B2F90C-4103-4A88-8BE4-C9095EE1FCD7}" srcId="{F8C80BB3-9201-461A-A724-04889BC651F1}" destId="{8DCD1DDB-1156-435F-AEA6-B37DAB04FA6B}" srcOrd="1" destOrd="0" parTransId="{024D26B2-43D7-453D-8EF0-CAC3A3D038C1}" sibTransId="{5EF1FBE5-41D8-469A-8782-1DF2525163C0}"/>
    <dgm:cxn modelId="{371BA98D-7F92-49A1-BA5A-748099C67F4C}" type="presParOf" srcId="{77142E7E-9E84-4359-9C62-C54616B08AE5}" destId="{FE063BDE-03D8-432B-98F9-D1B4A913E835}" srcOrd="0" destOrd="0" presId="urn:microsoft.com/office/officeart/2005/8/layout/vList4"/>
    <dgm:cxn modelId="{CB01583F-7257-4961-905A-242388525CA5}" type="presParOf" srcId="{FE063BDE-03D8-432B-98F9-D1B4A913E835}" destId="{28FF481F-16B6-452D-BBEE-6EFEC7BB7FE0}" srcOrd="0" destOrd="0" presId="urn:microsoft.com/office/officeart/2005/8/layout/vList4"/>
    <dgm:cxn modelId="{BE598741-B6E4-478B-B579-30ADD858F2F0}" type="presParOf" srcId="{FE063BDE-03D8-432B-98F9-D1B4A913E835}" destId="{DC213786-E82D-4001-A2C5-E2706FBF37B8}" srcOrd="1" destOrd="0" presId="urn:microsoft.com/office/officeart/2005/8/layout/vList4"/>
    <dgm:cxn modelId="{4B743C6A-8CE7-47B3-8C1A-018B68F5F431}" type="presParOf" srcId="{FE063BDE-03D8-432B-98F9-D1B4A913E835}" destId="{90EDFC2B-9F44-483B-BB43-51B903B01304}" srcOrd="2" destOrd="0" presId="urn:microsoft.com/office/officeart/2005/8/layout/vList4"/>
    <dgm:cxn modelId="{A7FFF79C-D254-47F1-BA23-48549B5CE416}" type="presParOf" srcId="{77142E7E-9E84-4359-9C62-C54616B08AE5}" destId="{85D5E059-492F-4E76-9873-11654A7FB610}" srcOrd="1" destOrd="0" presId="urn:microsoft.com/office/officeart/2005/8/layout/vList4"/>
    <dgm:cxn modelId="{23995DCD-2F00-4B1A-93DC-3D26B3B71187}" type="presParOf" srcId="{77142E7E-9E84-4359-9C62-C54616B08AE5}" destId="{E47EF8F3-22C6-474C-B73B-8E31868EA165}" srcOrd="2" destOrd="0" presId="urn:microsoft.com/office/officeart/2005/8/layout/vList4"/>
    <dgm:cxn modelId="{34B1B6F4-B3D5-4BB8-9A0D-CEAC4637446E}" type="presParOf" srcId="{E47EF8F3-22C6-474C-B73B-8E31868EA165}" destId="{1E541B9B-E555-41A3-A63D-0C73F33F550C}" srcOrd="0" destOrd="0" presId="urn:microsoft.com/office/officeart/2005/8/layout/vList4"/>
    <dgm:cxn modelId="{8EFDB269-738B-4424-9BA2-5CACFFD2E3A2}" type="presParOf" srcId="{E47EF8F3-22C6-474C-B73B-8E31868EA165}" destId="{9024960B-2DE2-4B90-A218-A7346BE70D43}" srcOrd="1" destOrd="0" presId="urn:microsoft.com/office/officeart/2005/8/layout/vList4"/>
    <dgm:cxn modelId="{1BD5055B-6A12-45A2-923C-3430FE1BE794}" type="presParOf" srcId="{E47EF8F3-22C6-474C-B73B-8E31868EA165}" destId="{4756A7B6-54C7-4F28-9AAB-9663456DDD6C}" srcOrd="2" destOrd="0" presId="urn:microsoft.com/office/officeart/2005/8/layout/vList4"/>
    <dgm:cxn modelId="{425FEEA6-D706-4AFF-8FC9-0BDB9477D34C}" type="presParOf" srcId="{77142E7E-9E84-4359-9C62-C54616B08AE5}" destId="{E21DF14F-97AA-4E77-AACF-82C2CFBC554A}" srcOrd="3" destOrd="0" presId="urn:microsoft.com/office/officeart/2005/8/layout/vList4"/>
    <dgm:cxn modelId="{B6A66A1E-F162-428F-88A6-63D73F8867AE}" type="presParOf" srcId="{77142E7E-9E84-4359-9C62-C54616B08AE5}" destId="{DB39C076-C76E-4DDA-9263-02989BC896E5}" srcOrd="4" destOrd="0" presId="urn:microsoft.com/office/officeart/2005/8/layout/vList4"/>
    <dgm:cxn modelId="{ADAEC14E-9406-4F76-9A4A-22BD7D2F8319}" type="presParOf" srcId="{DB39C076-C76E-4DDA-9263-02989BC896E5}" destId="{A6E74414-109B-4B4D-B2C8-2CCB31177D97}" srcOrd="0" destOrd="0" presId="urn:microsoft.com/office/officeart/2005/8/layout/vList4"/>
    <dgm:cxn modelId="{28293826-6555-4597-A3A3-A06C3765F5A3}" type="presParOf" srcId="{DB39C076-C76E-4DDA-9263-02989BC896E5}" destId="{3B736191-F5E9-4A50-8044-60758F0F71B0}" srcOrd="1" destOrd="0" presId="urn:microsoft.com/office/officeart/2005/8/layout/vList4"/>
    <dgm:cxn modelId="{DC178C51-1424-47B8-BE65-16C9ABD0A3B9}" type="presParOf" srcId="{DB39C076-C76E-4DDA-9263-02989BC896E5}" destId="{C5334B77-8CFB-461F-A311-93F4CA7518A5}" srcOrd="2" destOrd="0" presId="urn:microsoft.com/office/officeart/2005/8/layout/vList4"/>
    <dgm:cxn modelId="{55369F95-CB1C-4403-8765-F3FA0FFA783C}" type="presParOf" srcId="{77142E7E-9E84-4359-9C62-C54616B08AE5}" destId="{AB0CAD80-CDB4-4483-9890-08D18E6EE5F0}" srcOrd="5" destOrd="0" presId="urn:microsoft.com/office/officeart/2005/8/layout/vList4"/>
    <dgm:cxn modelId="{0CB2983B-8198-4649-8F06-C47AF77EAA32}" type="presParOf" srcId="{77142E7E-9E84-4359-9C62-C54616B08AE5}" destId="{54D50323-3ECE-4F97-86FE-0EB53A665E46}" srcOrd="6" destOrd="0" presId="urn:microsoft.com/office/officeart/2005/8/layout/vList4"/>
    <dgm:cxn modelId="{970162EC-4E88-42F5-88EC-0C7101E986F8}" type="presParOf" srcId="{54D50323-3ECE-4F97-86FE-0EB53A665E46}" destId="{0DBDB448-2012-4ABC-B25C-6E238DB0EDF6}" srcOrd="0" destOrd="0" presId="urn:microsoft.com/office/officeart/2005/8/layout/vList4"/>
    <dgm:cxn modelId="{A6DBD5CC-9A9D-42A6-9190-3616F698E379}" type="presParOf" srcId="{54D50323-3ECE-4F97-86FE-0EB53A665E46}" destId="{21A29683-C947-46DB-ACAD-52555AEBD415}" srcOrd="1" destOrd="0" presId="urn:microsoft.com/office/officeart/2005/8/layout/vList4"/>
    <dgm:cxn modelId="{C79558D5-346C-45AD-B947-26D8416B85B4}" type="presParOf" srcId="{54D50323-3ECE-4F97-86FE-0EB53A665E46}" destId="{64A3CA04-97AE-4E6D-8207-235C652BB4FD}"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5481AAD-71FA-4D56-A305-D90354A263FB}" type="doc">
      <dgm:prSet loTypeId="urn:microsoft.com/office/officeart/2005/8/layout/vList6" loCatId="list" qsTypeId="urn:microsoft.com/office/officeart/2005/8/quickstyle/simple1" qsCatId="simple" csTypeId="urn:microsoft.com/office/officeart/2005/8/colors/colorful3" csCatId="colorful" phldr="1"/>
      <dgm:spPr/>
      <dgm:t>
        <a:bodyPr/>
        <a:lstStyle/>
        <a:p>
          <a:endParaRPr lang="ru-RU"/>
        </a:p>
      </dgm:t>
    </dgm:pt>
    <dgm:pt modelId="{3F58502E-3E55-43D2-9036-B8AF239FE9F0}">
      <dgm:prSet phldrT="[Текст]"/>
      <dgm:spPr/>
      <dgm:t>
        <a:bodyPr/>
        <a:lstStyle/>
        <a:p>
          <a:r>
            <a:rPr lang="ru-RU" dirty="0" err="1">
              <a:latin typeface="Times New Roman" pitchFamily="18" charset="0"/>
              <a:cs typeface="Times New Roman" pitchFamily="18" charset="0"/>
            </a:rPr>
            <a:t>Axborot</a:t>
          </a:r>
          <a:endParaRPr lang="ru-RU" dirty="0">
            <a:latin typeface="Times New Roman" pitchFamily="18" charset="0"/>
            <a:cs typeface="Times New Roman" pitchFamily="18" charset="0"/>
          </a:endParaRPr>
        </a:p>
      </dgm:t>
    </dgm:pt>
    <dgm:pt modelId="{CA1808E8-BD30-4996-B4F4-1535360BD4D6}" type="parTrans" cxnId="{A4452AEB-1F03-4988-B709-96ECA3420F2E}">
      <dgm:prSet/>
      <dgm:spPr/>
      <dgm:t>
        <a:bodyPr/>
        <a:lstStyle/>
        <a:p>
          <a:endParaRPr lang="ru-RU"/>
        </a:p>
      </dgm:t>
    </dgm:pt>
    <dgm:pt modelId="{EEFDE46A-643B-4425-8467-923F95E29120}" type="sibTrans" cxnId="{A4452AEB-1F03-4988-B709-96ECA3420F2E}">
      <dgm:prSet/>
      <dgm:spPr/>
      <dgm:t>
        <a:bodyPr/>
        <a:lstStyle/>
        <a:p>
          <a:endParaRPr lang="ru-RU"/>
        </a:p>
      </dgm:t>
    </dgm:pt>
    <dgm:pt modelId="{8C0AF10B-424C-4631-A23C-284639BFED0F}">
      <dgm:prSet phldrT="[Текст]"/>
      <dgm:spPr/>
      <dgm:t>
        <a:bodyPr/>
        <a:lstStyle/>
        <a:p>
          <a:pPr algn="just"/>
          <a:r>
            <a:rPr lang="en-US" dirty="0">
              <a:latin typeface="Times New Roman" pitchFamily="18" charset="0"/>
              <a:cs typeface="Times New Roman" pitchFamily="18" charset="0"/>
            </a:rPr>
            <a:t>O</a:t>
          </a:r>
          <a:r>
            <a:rPr lang="ru-RU" dirty="0">
              <a:latin typeface="Times New Roman" pitchFamily="18" charset="0"/>
              <a:cs typeface="Times New Roman" pitchFamily="18" charset="0"/>
            </a:rPr>
            <a:t>b</a:t>
          </a:r>
          <a:r>
            <a:rPr lang="en-US" dirty="0">
              <a:latin typeface="Times New Roman" pitchFamily="18" charset="0"/>
              <a:cs typeface="Times New Roman" pitchFamily="18" charset="0"/>
            </a:rPr>
            <a:t>y</a:t>
          </a:r>
          <a:r>
            <a:rPr lang="ru-RU" dirty="0" err="1">
              <a:latin typeface="Times New Roman" pitchFamily="18" charset="0"/>
              <a:cs typeface="Times New Roman" pitchFamily="18" charset="0"/>
            </a:rPr>
            <a:t>еktiv</a:t>
          </a:r>
          <a:r>
            <a:rPr lang="ru-RU" dirty="0">
              <a:latin typeface="Times New Roman" pitchFamily="18" charset="0"/>
              <a:cs typeface="Times New Roman" pitchFamily="18" charset="0"/>
            </a:rPr>
            <a:t> </a:t>
          </a:r>
          <a:r>
            <a:rPr lang="ru-RU" dirty="0" err="1">
              <a:latin typeface="Times New Roman" pitchFamily="18" charset="0"/>
              <a:cs typeface="Times New Roman" pitchFamily="18" charset="0"/>
            </a:rPr>
            <a:t>rеallikning</a:t>
          </a:r>
          <a:r>
            <a:rPr lang="ru-RU" dirty="0">
              <a:latin typeface="Times New Roman" pitchFamily="18" charset="0"/>
              <a:cs typeface="Times New Roman" pitchFamily="18" charset="0"/>
            </a:rPr>
            <a:t> </a:t>
          </a:r>
          <a:r>
            <a:rPr lang="ru-RU" dirty="0" err="1">
              <a:latin typeface="Times New Roman" pitchFamily="18" charset="0"/>
              <a:cs typeface="Times New Roman" pitchFamily="18" charset="0"/>
            </a:rPr>
            <a:t>muhim</a:t>
          </a:r>
          <a:r>
            <a:rPr lang="ru-RU" dirty="0">
              <a:latin typeface="Times New Roman" pitchFamily="18" charset="0"/>
              <a:cs typeface="Times New Roman" pitchFamily="18" charset="0"/>
            </a:rPr>
            <a:t> </a:t>
          </a:r>
          <a:r>
            <a:rPr lang="ru-RU" dirty="0" err="1">
              <a:latin typeface="Times New Roman" pitchFamily="18" charset="0"/>
              <a:cs typeface="Times New Roman" pitchFamily="18" charset="0"/>
            </a:rPr>
            <a:t>qismini</a:t>
          </a:r>
          <a:r>
            <a:rPr lang="ru-RU" dirty="0">
              <a:latin typeface="Times New Roman" pitchFamily="18" charset="0"/>
              <a:cs typeface="Times New Roman" pitchFamily="18" charset="0"/>
            </a:rPr>
            <a:t> </a:t>
          </a:r>
          <a:r>
            <a:rPr lang="ru-RU" dirty="0" err="1">
              <a:latin typeface="Times New Roman" pitchFamily="18" charset="0"/>
              <a:cs typeface="Times New Roman" pitchFamily="18" charset="0"/>
            </a:rPr>
            <a:t>ifodalovchi</a:t>
          </a:r>
          <a:r>
            <a:rPr lang="ru-RU" dirty="0">
              <a:latin typeface="Times New Roman" pitchFamily="18" charset="0"/>
              <a:cs typeface="Times New Roman" pitchFamily="18" charset="0"/>
            </a:rPr>
            <a:t> </a:t>
          </a:r>
          <a:r>
            <a:rPr lang="ru-RU" dirty="0" err="1">
              <a:latin typeface="Times New Roman" pitchFamily="18" charset="0"/>
              <a:cs typeface="Times New Roman" pitchFamily="18" charset="0"/>
            </a:rPr>
            <a:t>tushuncha</a:t>
          </a:r>
          <a:r>
            <a:rPr lang="ru-RU" dirty="0">
              <a:latin typeface="Times New Roman" pitchFamily="18" charset="0"/>
              <a:cs typeface="Times New Roman" pitchFamily="18" charset="0"/>
            </a:rPr>
            <a:t> </a:t>
          </a:r>
        </a:p>
      </dgm:t>
    </dgm:pt>
    <dgm:pt modelId="{D49BE6AA-F58B-431F-8F03-222EB17086E0}" type="parTrans" cxnId="{3BF5D2C8-93C2-4154-AC25-01448AC464B6}">
      <dgm:prSet/>
      <dgm:spPr/>
      <dgm:t>
        <a:bodyPr/>
        <a:lstStyle/>
        <a:p>
          <a:endParaRPr lang="ru-RU"/>
        </a:p>
      </dgm:t>
    </dgm:pt>
    <dgm:pt modelId="{719AC319-37C2-4BA2-9523-AEC4C3A978A3}" type="sibTrans" cxnId="{3BF5D2C8-93C2-4154-AC25-01448AC464B6}">
      <dgm:prSet/>
      <dgm:spPr/>
      <dgm:t>
        <a:bodyPr/>
        <a:lstStyle/>
        <a:p>
          <a:endParaRPr lang="ru-RU"/>
        </a:p>
      </dgm:t>
    </dgm:pt>
    <dgm:pt modelId="{4EB09B93-CC37-49FF-BA60-0211667D7798}">
      <dgm:prSet phldrT="[Текст]"/>
      <dgm:spPr/>
      <dgm:t>
        <a:bodyPr/>
        <a:lstStyle/>
        <a:p>
          <a:r>
            <a:rPr lang="en-US" dirty="0" err="1">
              <a:latin typeface="Times New Roman" pitchFamily="18" charset="0"/>
              <a:cs typeface="Times New Roman" pitchFamily="18" charset="0"/>
            </a:rPr>
            <a:t>Axborot</a:t>
          </a:r>
          <a:endParaRPr lang="ru-RU" dirty="0">
            <a:latin typeface="Times New Roman" pitchFamily="18" charset="0"/>
            <a:cs typeface="Times New Roman" pitchFamily="18" charset="0"/>
          </a:endParaRPr>
        </a:p>
      </dgm:t>
    </dgm:pt>
    <dgm:pt modelId="{5A1871DB-942D-4B3F-B8AE-0CA5C9C96AAD}" type="parTrans" cxnId="{EF1ABE96-EE44-4AB2-937B-0CE05AF55168}">
      <dgm:prSet/>
      <dgm:spPr/>
      <dgm:t>
        <a:bodyPr/>
        <a:lstStyle/>
        <a:p>
          <a:endParaRPr lang="ru-RU"/>
        </a:p>
      </dgm:t>
    </dgm:pt>
    <dgm:pt modelId="{A764F691-E03E-4E00-8F57-0EB15BEF18B3}" type="sibTrans" cxnId="{EF1ABE96-EE44-4AB2-937B-0CE05AF55168}">
      <dgm:prSet/>
      <dgm:spPr/>
      <dgm:t>
        <a:bodyPr/>
        <a:lstStyle/>
        <a:p>
          <a:endParaRPr lang="ru-RU"/>
        </a:p>
      </dgm:t>
    </dgm:pt>
    <dgm:pt modelId="{55861303-5216-44D9-9B90-540749BA15FF}">
      <dgm:prSet phldrT="[Текст]"/>
      <dgm:spPr/>
      <dgm:t>
        <a:bodyPr/>
        <a:lstStyle/>
        <a:p>
          <a:pPr algn="just"/>
          <a:r>
            <a:rPr lang="en-US" dirty="0">
              <a:latin typeface="Times New Roman" pitchFamily="18" charset="0"/>
              <a:cs typeface="Times New Roman" pitchFamily="18" charset="0"/>
            </a:rPr>
            <a:t>O</a:t>
          </a:r>
          <a:r>
            <a:rPr lang="ru-RU" dirty="0">
              <a:latin typeface="Times New Roman" pitchFamily="18" charset="0"/>
              <a:cs typeface="Times New Roman" pitchFamily="18" charset="0"/>
            </a:rPr>
            <a:t>’</a:t>
          </a:r>
          <a:r>
            <a:rPr lang="ru-RU" dirty="0" err="1">
              <a:latin typeface="Times New Roman" pitchFamily="18" charset="0"/>
              <a:cs typeface="Times New Roman" pitchFamily="18" charset="0"/>
            </a:rPr>
            <a:t>zini</a:t>
          </a:r>
          <a:r>
            <a:rPr lang="ru-RU" dirty="0">
              <a:latin typeface="Times New Roman" pitchFamily="18" charset="0"/>
              <a:cs typeface="Times New Roman" pitchFamily="18" charset="0"/>
            </a:rPr>
            <a:t> </a:t>
          </a:r>
          <a:r>
            <a:rPr lang="ru-RU" dirty="0" err="1">
              <a:latin typeface="Times New Roman" pitchFamily="18" charset="0"/>
              <a:cs typeface="Times New Roman" pitchFamily="18" charset="0"/>
            </a:rPr>
            <a:t>saqlash</a:t>
          </a:r>
          <a:r>
            <a:rPr lang="ru-RU" dirty="0">
              <a:latin typeface="Times New Roman" pitchFamily="18" charset="0"/>
              <a:cs typeface="Times New Roman" pitchFamily="18" charset="0"/>
            </a:rPr>
            <a:t>, </a:t>
          </a:r>
          <a:r>
            <a:rPr lang="ru-RU" dirty="0" err="1">
              <a:latin typeface="Times New Roman" pitchFamily="18" charset="0"/>
              <a:cs typeface="Times New Roman" pitchFamily="18" charset="0"/>
            </a:rPr>
            <a:t>qayta</a:t>
          </a:r>
          <a:r>
            <a:rPr lang="ru-RU" dirty="0">
              <a:latin typeface="Times New Roman" pitchFamily="18" charset="0"/>
              <a:cs typeface="Times New Roman" pitchFamily="18" charset="0"/>
            </a:rPr>
            <a:t> </a:t>
          </a:r>
          <a:r>
            <a:rPr lang="ru-RU" dirty="0" err="1">
              <a:latin typeface="Times New Roman" pitchFamily="18" charset="0"/>
              <a:cs typeface="Times New Roman" pitchFamily="18" charset="0"/>
            </a:rPr>
            <a:t>ishlash</a:t>
          </a:r>
          <a:r>
            <a:rPr lang="ru-RU" dirty="0">
              <a:latin typeface="Times New Roman" pitchFamily="18" charset="0"/>
              <a:cs typeface="Times New Roman" pitchFamily="18" charset="0"/>
            </a:rPr>
            <a:t> </a:t>
          </a:r>
          <a:r>
            <a:rPr lang="ru-RU" dirty="0" err="1">
              <a:latin typeface="Times New Roman" pitchFamily="18" charset="0"/>
              <a:cs typeface="Times New Roman" pitchFamily="18" charset="0"/>
            </a:rPr>
            <a:t>va</a:t>
          </a:r>
          <a:r>
            <a:rPr lang="ru-RU" dirty="0">
              <a:latin typeface="Times New Roman" pitchFamily="18" charset="0"/>
              <a:cs typeface="Times New Roman" pitchFamily="18" charset="0"/>
            </a:rPr>
            <a:t> </a:t>
          </a:r>
          <a:r>
            <a:rPr lang="ru-RU" dirty="0" err="1">
              <a:latin typeface="Times New Roman" pitchFamily="18" charset="0"/>
              <a:cs typeface="Times New Roman" pitchFamily="18" charset="0"/>
            </a:rPr>
            <a:t>ta'sir</a:t>
          </a:r>
          <a:r>
            <a:rPr lang="ru-RU" dirty="0">
              <a:latin typeface="Times New Roman" pitchFamily="18" charset="0"/>
              <a:cs typeface="Times New Roman" pitchFamily="18" charset="0"/>
            </a:rPr>
            <a:t> </a:t>
          </a:r>
          <a:r>
            <a:rPr lang="ru-RU" dirty="0" err="1">
              <a:latin typeface="Times New Roman" pitchFamily="18" charset="0"/>
              <a:cs typeface="Times New Roman" pitchFamily="18" charset="0"/>
            </a:rPr>
            <a:t>natijalari</a:t>
          </a:r>
          <a:r>
            <a:rPr lang="ru-RU" dirty="0">
              <a:latin typeface="Times New Roman" pitchFamily="18" charset="0"/>
              <a:cs typeface="Times New Roman" pitchFamily="18" charset="0"/>
            </a:rPr>
            <a:t> (</a:t>
          </a:r>
          <a:r>
            <a:rPr lang="ru-RU" dirty="0" err="1">
              <a:latin typeface="Times New Roman" pitchFamily="18" charset="0"/>
              <a:cs typeface="Times New Roman" pitchFamily="18" charset="0"/>
            </a:rPr>
            <a:t>izlari</a:t>
          </a:r>
          <a:r>
            <a:rPr lang="ru-RU" dirty="0">
              <a:latin typeface="Times New Roman" pitchFamily="18" charset="0"/>
              <a:cs typeface="Times New Roman" pitchFamily="18" charset="0"/>
            </a:rPr>
            <a:t>)</a:t>
          </a:r>
          <a:r>
            <a:rPr lang="ru-RU" dirty="0" err="1">
              <a:latin typeface="Times New Roman" pitchFamily="18" charset="0"/>
              <a:cs typeface="Times New Roman" pitchFamily="18" charset="0"/>
            </a:rPr>
            <a:t>dan</a:t>
          </a:r>
          <a:r>
            <a:rPr lang="ru-RU" dirty="0">
              <a:latin typeface="Times New Roman" pitchFamily="18" charset="0"/>
              <a:cs typeface="Times New Roman" pitchFamily="18" charset="0"/>
            </a:rPr>
            <a:t> </a:t>
          </a:r>
          <a:r>
            <a:rPr lang="ru-RU" dirty="0" err="1">
              <a:latin typeface="Times New Roman" pitchFamily="18" charset="0"/>
              <a:cs typeface="Times New Roman" pitchFamily="18" charset="0"/>
            </a:rPr>
            <a:t>foydalanish</a:t>
          </a:r>
          <a:r>
            <a:rPr lang="ru-RU" dirty="0">
              <a:latin typeface="Times New Roman" pitchFamily="18" charset="0"/>
              <a:cs typeface="Times New Roman" pitchFamily="18" charset="0"/>
            </a:rPr>
            <a:t> </a:t>
          </a:r>
          <a:r>
            <a:rPr lang="ru-RU" dirty="0" err="1">
              <a:latin typeface="Times New Roman" pitchFamily="18" charset="0"/>
              <a:cs typeface="Times New Roman" pitchFamily="18" charset="0"/>
            </a:rPr>
            <a:t>uchun</a:t>
          </a:r>
          <a:r>
            <a:rPr lang="ru-RU" dirty="0">
              <a:latin typeface="Times New Roman" pitchFamily="18" charset="0"/>
              <a:cs typeface="Times New Roman" pitchFamily="18" charset="0"/>
            </a:rPr>
            <a:t> </a:t>
          </a:r>
          <a:r>
            <a:rPr lang="ru-RU" dirty="0" err="1">
              <a:latin typeface="Times New Roman" pitchFamily="18" charset="0"/>
              <a:cs typeface="Times New Roman" pitchFamily="18" charset="0"/>
            </a:rPr>
            <a:t>mo’ljallangan</a:t>
          </a:r>
          <a:r>
            <a:rPr lang="ru-RU" dirty="0">
              <a:latin typeface="Times New Roman" pitchFamily="18" charset="0"/>
              <a:cs typeface="Times New Roman" pitchFamily="18" charset="0"/>
            </a:rPr>
            <a:t> </a:t>
          </a:r>
          <a:r>
            <a:rPr lang="ru-RU" dirty="0" err="1">
              <a:latin typeface="Times New Roman" pitchFamily="18" charset="0"/>
              <a:cs typeface="Times New Roman" pitchFamily="18" charset="0"/>
            </a:rPr>
            <a:t>moddiy</a:t>
          </a:r>
          <a:r>
            <a:rPr lang="ru-RU" dirty="0">
              <a:latin typeface="Times New Roman" pitchFamily="18" charset="0"/>
              <a:cs typeface="Times New Roman" pitchFamily="18" charset="0"/>
            </a:rPr>
            <a:t> </a:t>
          </a:r>
          <a:r>
            <a:rPr lang="ru-RU" dirty="0" err="1">
              <a:latin typeface="Times New Roman" pitchFamily="18" charset="0"/>
              <a:cs typeface="Times New Roman" pitchFamily="18" charset="0"/>
            </a:rPr>
            <a:t>tizimlarda</a:t>
          </a:r>
          <a:r>
            <a:rPr lang="ru-RU" dirty="0">
              <a:latin typeface="Times New Roman" pitchFamily="18" charset="0"/>
              <a:cs typeface="Times New Roman" pitchFamily="18" charset="0"/>
            </a:rPr>
            <a:t> </a:t>
          </a:r>
          <a:r>
            <a:rPr lang="ru-RU" dirty="0" err="1">
              <a:latin typeface="Times New Roman" pitchFamily="18" charset="0"/>
              <a:cs typeface="Times New Roman" pitchFamily="18" charset="0"/>
            </a:rPr>
            <a:t>namoyon</a:t>
          </a:r>
          <a:r>
            <a:rPr lang="ru-RU" dirty="0">
              <a:latin typeface="Times New Roman" pitchFamily="18" charset="0"/>
              <a:cs typeface="Times New Roman" pitchFamily="18" charset="0"/>
            </a:rPr>
            <a:t> </a:t>
          </a:r>
          <a:r>
            <a:rPr lang="ru-RU" dirty="0" err="1">
              <a:latin typeface="Times New Roman" pitchFamily="18" charset="0"/>
              <a:cs typeface="Times New Roman" pitchFamily="18" charset="0"/>
            </a:rPr>
            <a:t>bo’ladi</a:t>
          </a:r>
          <a:endParaRPr lang="ru-RU" dirty="0">
            <a:latin typeface="Times New Roman" pitchFamily="18" charset="0"/>
            <a:cs typeface="Times New Roman" pitchFamily="18" charset="0"/>
          </a:endParaRPr>
        </a:p>
      </dgm:t>
    </dgm:pt>
    <dgm:pt modelId="{F93F8DA2-00E5-458E-96EF-4B1142CA0C8E}" type="parTrans" cxnId="{E02482EB-B216-484C-84C1-C3FEA8896C72}">
      <dgm:prSet/>
      <dgm:spPr/>
      <dgm:t>
        <a:bodyPr/>
        <a:lstStyle/>
        <a:p>
          <a:endParaRPr lang="ru-RU"/>
        </a:p>
      </dgm:t>
    </dgm:pt>
    <dgm:pt modelId="{6584F000-713B-47A6-989E-38AC819BA0C1}" type="sibTrans" cxnId="{E02482EB-B216-484C-84C1-C3FEA8896C72}">
      <dgm:prSet/>
      <dgm:spPr/>
      <dgm:t>
        <a:bodyPr/>
        <a:lstStyle/>
        <a:p>
          <a:endParaRPr lang="ru-RU"/>
        </a:p>
      </dgm:t>
    </dgm:pt>
    <dgm:pt modelId="{D20E14EA-E54C-433D-88BD-8C9653FCF4E2}">
      <dgm:prSet phldrT="[Текст]"/>
      <dgm:spPr/>
      <dgm:t>
        <a:bodyPr/>
        <a:lstStyle/>
        <a:p>
          <a:pPr algn="l"/>
          <a:endParaRPr lang="ru-RU"/>
        </a:p>
      </dgm:t>
    </dgm:pt>
    <dgm:pt modelId="{F45418D3-E1AD-419B-9402-F6B168F83DE9}" type="parTrans" cxnId="{3D74BED9-44ED-46E1-A19A-FD01BC6428B7}">
      <dgm:prSet/>
      <dgm:spPr/>
      <dgm:t>
        <a:bodyPr/>
        <a:lstStyle/>
        <a:p>
          <a:endParaRPr lang="ru-RU"/>
        </a:p>
      </dgm:t>
    </dgm:pt>
    <dgm:pt modelId="{569CB6F1-49EE-40B4-8D42-29439A157B2D}" type="sibTrans" cxnId="{3D74BED9-44ED-46E1-A19A-FD01BC6428B7}">
      <dgm:prSet/>
      <dgm:spPr/>
      <dgm:t>
        <a:bodyPr/>
        <a:lstStyle/>
        <a:p>
          <a:endParaRPr lang="ru-RU"/>
        </a:p>
      </dgm:t>
    </dgm:pt>
    <dgm:pt modelId="{4C011DD1-E0F9-4CB4-8168-E4CC4703D908}" type="pres">
      <dgm:prSet presAssocID="{B5481AAD-71FA-4D56-A305-D90354A263FB}" presName="Name0" presStyleCnt="0">
        <dgm:presLayoutVars>
          <dgm:dir/>
          <dgm:animLvl val="lvl"/>
          <dgm:resizeHandles/>
        </dgm:presLayoutVars>
      </dgm:prSet>
      <dgm:spPr/>
      <dgm:t>
        <a:bodyPr/>
        <a:lstStyle/>
        <a:p>
          <a:endParaRPr lang="ru-RU"/>
        </a:p>
      </dgm:t>
    </dgm:pt>
    <dgm:pt modelId="{E8EB4A00-BC13-4570-B76E-626B45638B0F}" type="pres">
      <dgm:prSet presAssocID="{3F58502E-3E55-43D2-9036-B8AF239FE9F0}" presName="linNode" presStyleCnt="0"/>
      <dgm:spPr/>
    </dgm:pt>
    <dgm:pt modelId="{4B7DBE5E-F8A5-4ED9-A116-F8CFCC3E8C13}" type="pres">
      <dgm:prSet presAssocID="{3F58502E-3E55-43D2-9036-B8AF239FE9F0}" presName="parentShp" presStyleLbl="node1" presStyleIdx="0" presStyleCnt="2">
        <dgm:presLayoutVars>
          <dgm:bulletEnabled val="1"/>
        </dgm:presLayoutVars>
      </dgm:prSet>
      <dgm:spPr/>
      <dgm:t>
        <a:bodyPr/>
        <a:lstStyle/>
        <a:p>
          <a:endParaRPr lang="ru-RU"/>
        </a:p>
      </dgm:t>
    </dgm:pt>
    <dgm:pt modelId="{BF1CFE0C-2127-40B8-83F9-4DF22403EC46}" type="pres">
      <dgm:prSet presAssocID="{3F58502E-3E55-43D2-9036-B8AF239FE9F0}" presName="childShp" presStyleLbl="bgAccFollowNode1" presStyleIdx="0" presStyleCnt="2">
        <dgm:presLayoutVars>
          <dgm:bulletEnabled val="1"/>
        </dgm:presLayoutVars>
      </dgm:prSet>
      <dgm:spPr/>
      <dgm:t>
        <a:bodyPr/>
        <a:lstStyle/>
        <a:p>
          <a:endParaRPr lang="ru-RU"/>
        </a:p>
      </dgm:t>
    </dgm:pt>
    <dgm:pt modelId="{CF9131D7-771C-462D-AF9F-053700B09A66}" type="pres">
      <dgm:prSet presAssocID="{EEFDE46A-643B-4425-8467-923F95E29120}" presName="spacing" presStyleCnt="0"/>
      <dgm:spPr/>
    </dgm:pt>
    <dgm:pt modelId="{06252673-7733-48EF-A78C-3AD7C11FD20E}" type="pres">
      <dgm:prSet presAssocID="{4EB09B93-CC37-49FF-BA60-0211667D7798}" presName="linNode" presStyleCnt="0"/>
      <dgm:spPr/>
    </dgm:pt>
    <dgm:pt modelId="{EA7E40BB-66FC-4848-B06D-3AE599585383}" type="pres">
      <dgm:prSet presAssocID="{4EB09B93-CC37-49FF-BA60-0211667D7798}" presName="parentShp" presStyleLbl="node1" presStyleIdx="1" presStyleCnt="2">
        <dgm:presLayoutVars>
          <dgm:bulletEnabled val="1"/>
        </dgm:presLayoutVars>
      </dgm:prSet>
      <dgm:spPr/>
      <dgm:t>
        <a:bodyPr/>
        <a:lstStyle/>
        <a:p>
          <a:endParaRPr lang="ru-RU"/>
        </a:p>
      </dgm:t>
    </dgm:pt>
    <dgm:pt modelId="{90892E99-7AC8-4CA7-AB77-E37FE92B95A5}" type="pres">
      <dgm:prSet presAssocID="{4EB09B93-CC37-49FF-BA60-0211667D7798}" presName="childShp" presStyleLbl="bgAccFollowNode1" presStyleIdx="1" presStyleCnt="2">
        <dgm:presLayoutVars>
          <dgm:bulletEnabled val="1"/>
        </dgm:presLayoutVars>
      </dgm:prSet>
      <dgm:spPr/>
      <dgm:t>
        <a:bodyPr/>
        <a:lstStyle/>
        <a:p>
          <a:endParaRPr lang="ru-RU"/>
        </a:p>
      </dgm:t>
    </dgm:pt>
  </dgm:ptLst>
  <dgm:cxnLst>
    <dgm:cxn modelId="{FDB92F86-67C6-49E9-A218-2EC1931B9425}" type="presOf" srcId="{B5481AAD-71FA-4D56-A305-D90354A263FB}" destId="{4C011DD1-E0F9-4CB4-8168-E4CC4703D908}" srcOrd="0" destOrd="0" presId="urn:microsoft.com/office/officeart/2005/8/layout/vList6"/>
    <dgm:cxn modelId="{E02482EB-B216-484C-84C1-C3FEA8896C72}" srcId="{4EB09B93-CC37-49FF-BA60-0211667D7798}" destId="{55861303-5216-44D9-9B90-540749BA15FF}" srcOrd="0" destOrd="0" parTransId="{F93F8DA2-00E5-458E-96EF-4B1142CA0C8E}" sibTransId="{6584F000-713B-47A6-989E-38AC819BA0C1}"/>
    <dgm:cxn modelId="{2F64B179-0DA8-4E14-8A5F-CE7024A697F4}" type="presOf" srcId="{55861303-5216-44D9-9B90-540749BA15FF}" destId="{90892E99-7AC8-4CA7-AB77-E37FE92B95A5}" srcOrd="0" destOrd="0" presId="urn:microsoft.com/office/officeart/2005/8/layout/vList6"/>
    <dgm:cxn modelId="{14216FDE-2765-4EB8-90BA-77306835A81E}" type="presOf" srcId="{D20E14EA-E54C-433D-88BD-8C9653FCF4E2}" destId="{BF1CFE0C-2127-40B8-83F9-4DF22403EC46}" srcOrd="0" destOrd="0" presId="urn:microsoft.com/office/officeart/2005/8/layout/vList6"/>
    <dgm:cxn modelId="{A4452AEB-1F03-4988-B709-96ECA3420F2E}" srcId="{B5481AAD-71FA-4D56-A305-D90354A263FB}" destId="{3F58502E-3E55-43D2-9036-B8AF239FE9F0}" srcOrd="0" destOrd="0" parTransId="{CA1808E8-BD30-4996-B4F4-1535360BD4D6}" sibTransId="{EEFDE46A-643B-4425-8467-923F95E29120}"/>
    <dgm:cxn modelId="{C10CB751-C125-4D65-B365-3A3D01F85EFD}" type="presOf" srcId="{8C0AF10B-424C-4631-A23C-284639BFED0F}" destId="{BF1CFE0C-2127-40B8-83F9-4DF22403EC46}" srcOrd="0" destOrd="1" presId="urn:microsoft.com/office/officeart/2005/8/layout/vList6"/>
    <dgm:cxn modelId="{EF1ABE96-EE44-4AB2-937B-0CE05AF55168}" srcId="{B5481AAD-71FA-4D56-A305-D90354A263FB}" destId="{4EB09B93-CC37-49FF-BA60-0211667D7798}" srcOrd="1" destOrd="0" parTransId="{5A1871DB-942D-4B3F-B8AE-0CA5C9C96AAD}" sibTransId="{A764F691-E03E-4E00-8F57-0EB15BEF18B3}"/>
    <dgm:cxn modelId="{3D74BED9-44ED-46E1-A19A-FD01BC6428B7}" srcId="{3F58502E-3E55-43D2-9036-B8AF239FE9F0}" destId="{D20E14EA-E54C-433D-88BD-8C9653FCF4E2}" srcOrd="0" destOrd="0" parTransId="{F45418D3-E1AD-419B-9402-F6B168F83DE9}" sibTransId="{569CB6F1-49EE-40B4-8D42-29439A157B2D}"/>
    <dgm:cxn modelId="{1089694D-D25E-401A-9C10-0862368D8262}" type="presOf" srcId="{3F58502E-3E55-43D2-9036-B8AF239FE9F0}" destId="{4B7DBE5E-F8A5-4ED9-A116-F8CFCC3E8C13}" srcOrd="0" destOrd="0" presId="urn:microsoft.com/office/officeart/2005/8/layout/vList6"/>
    <dgm:cxn modelId="{3BF5D2C8-93C2-4154-AC25-01448AC464B6}" srcId="{3F58502E-3E55-43D2-9036-B8AF239FE9F0}" destId="{8C0AF10B-424C-4631-A23C-284639BFED0F}" srcOrd="1" destOrd="0" parTransId="{D49BE6AA-F58B-431F-8F03-222EB17086E0}" sibTransId="{719AC319-37C2-4BA2-9523-AEC4C3A978A3}"/>
    <dgm:cxn modelId="{7788EE97-E4A2-478A-9842-E83C799343FB}" type="presOf" srcId="{4EB09B93-CC37-49FF-BA60-0211667D7798}" destId="{EA7E40BB-66FC-4848-B06D-3AE599585383}" srcOrd="0" destOrd="0" presId="urn:microsoft.com/office/officeart/2005/8/layout/vList6"/>
    <dgm:cxn modelId="{B684D04B-C9E1-47B0-AD75-FF8603F66A5D}" type="presParOf" srcId="{4C011DD1-E0F9-4CB4-8168-E4CC4703D908}" destId="{E8EB4A00-BC13-4570-B76E-626B45638B0F}" srcOrd="0" destOrd="0" presId="urn:microsoft.com/office/officeart/2005/8/layout/vList6"/>
    <dgm:cxn modelId="{5F73D2C2-FD16-42E7-8976-3037CE2B2A92}" type="presParOf" srcId="{E8EB4A00-BC13-4570-B76E-626B45638B0F}" destId="{4B7DBE5E-F8A5-4ED9-A116-F8CFCC3E8C13}" srcOrd="0" destOrd="0" presId="urn:microsoft.com/office/officeart/2005/8/layout/vList6"/>
    <dgm:cxn modelId="{CFA6B088-B8A7-409D-854D-8C29A476ECD5}" type="presParOf" srcId="{E8EB4A00-BC13-4570-B76E-626B45638B0F}" destId="{BF1CFE0C-2127-40B8-83F9-4DF22403EC46}" srcOrd="1" destOrd="0" presId="urn:microsoft.com/office/officeart/2005/8/layout/vList6"/>
    <dgm:cxn modelId="{D1F1CD8B-3ED0-4129-B57A-CB2108DF0F25}" type="presParOf" srcId="{4C011DD1-E0F9-4CB4-8168-E4CC4703D908}" destId="{CF9131D7-771C-462D-AF9F-053700B09A66}" srcOrd="1" destOrd="0" presId="urn:microsoft.com/office/officeart/2005/8/layout/vList6"/>
    <dgm:cxn modelId="{B85262D0-5134-4F42-ACF0-65088E2D4E9A}" type="presParOf" srcId="{4C011DD1-E0F9-4CB4-8168-E4CC4703D908}" destId="{06252673-7733-48EF-A78C-3AD7C11FD20E}" srcOrd="2" destOrd="0" presId="urn:microsoft.com/office/officeart/2005/8/layout/vList6"/>
    <dgm:cxn modelId="{0BED17C7-BA73-4BB7-BF83-A6A438B8AE25}" type="presParOf" srcId="{06252673-7733-48EF-A78C-3AD7C11FD20E}" destId="{EA7E40BB-66FC-4848-B06D-3AE599585383}" srcOrd="0" destOrd="0" presId="urn:microsoft.com/office/officeart/2005/8/layout/vList6"/>
    <dgm:cxn modelId="{30D17566-34C0-4539-B6A3-FF0637679A51}" type="presParOf" srcId="{06252673-7733-48EF-A78C-3AD7C11FD20E}" destId="{90892E99-7AC8-4CA7-AB77-E37FE92B95A5}"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34523E1-A527-46A1-8D6D-BD51DACA30C8}"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ru-RU"/>
        </a:p>
      </dgm:t>
    </dgm:pt>
    <dgm:pt modelId="{5C831EF0-2F7A-4481-B394-53F3BC2896EF}">
      <dgm:prSet phldrT="[Текст]" custT="1"/>
      <dgm:spPr/>
      <dgm:t>
        <a:bodyPr/>
        <a:lstStyle/>
        <a:p>
          <a:r>
            <a:rPr lang="en-US" sz="2400" dirty="0" err="1">
              <a:solidFill>
                <a:schemeClr val="tx1"/>
              </a:solidFill>
            </a:rPr>
            <a:t>Obyektivlik</a:t>
          </a:r>
          <a:endParaRPr lang="ru-RU" sz="2400" dirty="0">
            <a:solidFill>
              <a:schemeClr val="tx1"/>
            </a:solidFill>
          </a:endParaRPr>
        </a:p>
      </dgm:t>
    </dgm:pt>
    <dgm:pt modelId="{19586A75-FFD5-4F5C-99BF-7EBC17DCC6E4}" type="parTrans" cxnId="{8C1ED857-6494-4BF9-ABE8-95D2E989C380}">
      <dgm:prSet/>
      <dgm:spPr/>
      <dgm:t>
        <a:bodyPr/>
        <a:lstStyle/>
        <a:p>
          <a:endParaRPr lang="ru-RU"/>
        </a:p>
      </dgm:t>
    </dgm:pt>
    <dgm:pt modelId="{8268CD03-2DA4-42DA-AD93-7B42FCC96755}" type="sibTrans" cxnId="{8C1ED857-6494-4BF9-ABE8-95D2E989C380}">
      <dgm:prSet/>
      <dgm:spPr/>
      <dgm:t>
        <a:bodyPr/>
        <a:lstStyle/>
        <a:p>
          <a:endParaRPr lang="ru-RU"/>
        </a:p>
      </dgm:t>
    </dgm:pt>
    <dgm:pt modelId="{C276E82C-824C-469F-A99D-6186477AEC69}">
      <dgm:prSet phldrT="[Текст]" custT="1"/>
      <dgm:spPr/>
      <dgm:t>
        <a:bodyPr/>
        <a:lstStyle/>
        <a:p>
          <a:r>
            <a:rPr lang="en-US" sz="2000" dirty="0" err="1">
              <a:solidFill>
                <a:schemeClr val="tx1"/>
              </a:solidFill>
            </a:rPr>
            <a:t>Moddiylashtirish</a:t>
          </a:r>
          <a:endParaRPr lang="ru-RU" sz="2000" dirty="0">
            <a:solidFill>
              <a:schemeClr val="tx1"/>
            </a:solidFill>
          </a:endParaRPr>
        </a:p>
      </dgm:t>
    </dgm:pt>
    <dgm:pt modelId="{AB2B4376-A051-456A-8088-3175E1380A36}" type="parTrans" cxnId="{9E0F16BD-20CA-4CFB-8B84-7BD21AD2D280}">
      <dgm:prSet/>
      <dgm:spPr/>
      <dgm:t>
        <a:bodyPr/>
        <a:lstStyle/>
        <a:p>
          <a:endParaRPr lang="ru-RU"/>
        </a:p>
      </dgm:t>
    </dgm:pt>
    <dgm:pt modelId="{DFE2D482-EAA2-4B07-9750-CDC03D48D9F3}" type="sibTrans" cxnId="{9E0F16BD-20CA-4CFB-8B84-7BD21AD2D280}">
      <dgm:prSet/>
      <dgm:spPr/>
      <dgm:t>
        <a:bodyPr/>
        <a:lstStyle/>
        <a:p>
          <a:endParaRPr lang="ru-RU"/>
        </a:p>
      </dgm:t>
    </dgm:pt>
    <dgm:pt modelId="{5F9EB421-C9F8-44F1-B270-0C84265994DF}">
      <dgm:prSet phldrT="[Текст]" custT="1"/>
      <dgm:spPr/>
      <dgm:t>
        <a:bodyPr/>
        <a:lstStyle/>
        <a:p>
          <a:r>
            <a:rPr lang="en-US" sz="1500"/>
            <a:t>Uzatish imkoniyati</a:t>
          </a:r>
          <a:endParaRPr lang="ru-RU" sz="1500"/>
        </a:p>
      </dgm:t>
    </dgm:pt>
    <dgm:pt modelId="{B0B99E36-F092-4F18-8635-B962226A0D5A}" type="parTrans" cxnId="{BAF15732-15CC-47E8-A9BC-25E664D3309F}">
      <dgm:prSet/>
      <dgm:spPr/>
      <dgm:t>
        <a:bodyPr/>
        <a:lstStyle/>
        <a:p>
          <a:endParaRPr lang="ru-RU"/>
        </a:p>
      </dgm:t>
    </dgm:pt>
    <dgm:pt modelId="{ED24105B-7895-4980-8CC8-6A1FCEA002F8}" type="sibTrans" cxnId="{BAF15732-15CC-47E8-A9BC-25E664D3309F}">
      <dgm:prSet/>
      <dgm:spPr/>
      <dgm:t>
        <a:bodyPr/>
        <a:lstStyle/>
        <a:p>
          <a:endParaRPr lang="ru-RU"/>
        </a:p>
      </dgm:t>
    </dgm:pt>
    <dgm:pt modelId="{4D03ECF4-F292-42EE-94F6-326721A959E5}">
      <dgm:prSet phldrT="[Текст]" custT="1"/>
      <dgm:spPr/>
      <dgm:t>
        <a:bodyPr/>
        <a:lstStyle/>
        <a:p>
          <a:r>
            <a:rPr lang="en-US" sz="3200" b="1" dirty="0" err="1">
              <a:latin typeface="Times New Roman" pitchFamily="18" charset="0"/>
              <a:cs typeface="Times New Roman" pitchFamily="18" charset="0"/>
            </a:rPr>
            <a:t>Axborotning</a:t>
          </a:r>
          <a:r>
            <a:rPr lang="en-US" sz="3200" b="1" dirty="0">
              <a:latin typeface="Times New Roman" pitchFamily="18" charset="0"/>
              <a:cs typeface="Times New Roman" pitchFamily="18" charset="0"/>
            </a:rPr>
            <a:t> </a:t>
          </a:r>
          <a:r>
            <a:rPr lang="en-US" sz="3200" b="1" dirty="0" err="1" smtClean="0">
              <a:latin typeface="Times New Roman" pitchFamily="18" charset="0"/>
              <a:cs typeface="Times New Roman" pitchFamily="18" charset="0"/>
            </a:rPr>
            <a:t>muhim</a:t>
          </a:r>
          <a:r>
            <a:rPr lang="en-US" sz="3200" b="1" dirty="0" smtClean="0">
              <a:latin typeface="Times New Roman" pitchFamily="18" charset="0"/>
              <a:cs typeface="Times New Roman" pitchFamily="18" charset="0"/>
            </a:rPr>
            <a:t> </a:t>
          </a:r>
          <a:r>
            <a:rPr lang="en-US" sz="3200" b="1" dirty="0" err="1">
              <a:latin typeface="Times New Roman" pitchFamily="18" charset="0"/>
              <a:cs typeface="Times New Roman" pitchFamily="18" charset="0"/>
            </a:rPr>
            <a:t>xususiyatlari</a:t>
          </a:r>
          <a:endParaRPr lang="ru-RU" sz="3200" b="1" dirty="0">
            <a:latin typeface="Times New Roman" pitchFamily="18" charset="0"/>
            <a:cs typeface="Times New Roman" pitchFamily="18" charset="0"/>
          </a:endParaRPr>
        </a:p>
      </dgm:t>
    </dgm:pt>
    <dgm:pt modelId="{645C2944-5DBF-4E1D-AF51-F24FA32A1714}" type="parTrans" cxnId="{FE23919A-1024-4C66-81B9-5AB0398C93F6}">
      <dgm:prSet/>
      <dgm:spPr/>
      <dgm:t>
        <a:bodyPr/>
        <a:lstStyle/>
        <a:p>
          <a:endParaRPr lang="ru-RU"/>
        </a:p>
      </dgm:t>
    </dgm:pt>
    <dgm:pt modelId="{C9AF77AE-E937-481D-87B8-2D56DE37839D}" type="sibTrans" cxnId="{FE23919A-1024-4C66-81B9-5AB0398C93F6}">
      <dgm:prSet/>
      <dgm:spPr/>
      <dgm:t>
        <a:bodyPr/>
        <a:lstStyle/>
        <a:p>
          <a:endParaRPr lang="ru-RU"/>
        </a:p>
      </dgm:t>
    </dgm:pt>
    <dgm:pt modelId="{B40E240C-1C04-4077-83D9-243D4C489B9E}" type="pres">
      <dgm:prSet presAssocID="{D34523E1-A527-46A1-8D6D-BD51DACA30C8}" presName="Name0" presStyleCnt="0">
        <dgm:presLayoutVars>
          <dgm:chMax val="4"/>
          <dgm:resizeHandles val="exact"/>
        </dgm:presLayoutVars>
      </dgm:prSet>
      <dgm:spPr/>
      <dgm:t>
        <a:bodyPr/>
        <a:lstStyle/>
        <a:p>
          <a:endParaRPr lang="ru-RU"/>
        </a:p>
      </dgm:t>
    </dgm:pt>
    <dgm:pt modelId="{9AD22280-1FB1-4ADA-B502-BCD4C9954451}" type="pres">
      <dgm:prSet presAssocID="{D34523E1-A527-46A1-8D6D-BD51DACA30C8}" presName="ellipse" presStyleLbl="trBgShp" presStyleIdx="0" presStyleCnt="1" custScaleX="140762" custScaleY="96879"/>
      <dgm:spPr/>
    </dgm:pt>
    <dgm:pt modelId="{C745AA11-9C2B-4594-94D8-40646E6987BC}" type="pres">
      <dgm:prSet presAssocID="{D34523E1-A527-46A1-8D6D-BD51DACA30C8}" presName="arrow1" presStyleLbl="fgShp" presStyleIdx="0" presStyleCnt="1"/>
      <dgm:spPr/>
    </dgm:pt>
    <dgm:pt modelId="{AAAD1303-22EA-4471-9DA5-AF05D0FBF0F9}" type="pres">
      <dgm:prSet presAssocID="{D34523E1-A527-46A1-8D6D-BD51DACA30C8}" presName="rectangle" presStyleLbl="revTx" presStyleIdx="0" presStyleCnt="1">
        <dgm:presLayoutVars>
          <dgm:bulletEnabled val="1"/>
        </dgm:presLayoutVars>
      </dgm:prSet>
      <dgm:spPr/>
      <dgm:t>
        <a:bodyPr/>
        <a:lstStyle/>
        <a:p>
          <a:endParaRPr lang="ru-RU"/>
        </a:p>
      </dgm:t>
    </dgm:pt>
    <dgm:pt modelId="{3A13DF5A-FBB8-4990-805B-616CEA93CB15}" type="pres">
      <dgm:prSet presAssocID="{C276E82C-824C-469F-A99D-6186477AEC69}" presName="item1" presStyleLbl="node1" presStyleIdx="0" presStyleCnt="3">
        <dgm:presLayoutVars>
          <dgm:bulletEnabled val="1"/>
        </dgm:presLayoutVars>
      </dgm:prSet>
      <dgm:spPr/>
      <dgm:t>
        <a:bodyPr/>
        <a:lstStyle/>
        <a:p>
          <a:endParaRPr lang="ru-RU"/>
        </a:p>
      </dgm:t>
    </dgm:pt>
    <dgm:pt modelId="{AA3383BD-A9AB-48BB-BF3D-4B74A62A689D}" type="pres">
      <dgm:prSet presAssocID="{5F9EB421-C9F8-44F1-B270-0C84265994DF}" presName="item2" presStyleLbl="node1" presStyleIdx="1" presStyleCnt="3" custScaleX="120715" custScaleY="106069">
        <dgm:presLayoutVars>
          <dgm:bulletEnabled val="1"/>
        </dgm:presLayoutVars>
      </dgm:prSet>
      <dgm:spPr/>
      <dgm:t>
        <a:bodyPr/>
        <a:lstStyle/>
        <a:p>
          <a:endParaRPr lang="ru-RU"/>
        </a:p>
      </dgm:t>
    </dgm:pt>
    <dgm:pt modelId="{6135239A-B937-4647-8F91-D55BB2072117}" type="pres">
      <dgm:prSet presAssocID="{4D03ECF4-F292-42EE-94F6-326721A959E5}" presName="item3" presStyleLbl="node1" presStyleIdx="2" presStyleCnt="3" custScaleX="141297" custScaleY="67703" custLinFactNeighborX="7201" custLinFactNeighborY="5401">
        <dgm:presLayoutVars>
          <dgm:bulletEnabled val="1"/>
        </dgm:presLayoutVars>
      </dgm:prSet>
      <dgm:spPr/>
      <dgm:t>
        <a:bodyPr/>
        <a:lstStyle/>
        <a:p>
          <a:endParaRPr lang="ru-RU"/>
        </a:p>
      </dgm:t>
    </dgm:pt>
    <dgm:pt modelId="{4066ADC8-39C1-4E9F-9E9A-D0F82793DFA6}" type="pres">
      <dgm:prSet presAssocID="{D34523E1-A527-46A1-8D6D-BD51DACA30C8}" presName="funnel" presStyleLbl="trAlignAcc1" presStyleIdx="0" presStyleCnt="1"/>
      <dgm:spPr/>
    </dgm:pt>
  </dgm:ptLst>
  <dgm:cxnLst>
    <dgm:cxn modelId="{60B2A0D5-9456-4418-A9AD-451E96CA79F3}" type="presOf" srcId="{5C831EF0-2F7A-4481-B394-53F3BC2896EF}" destId="{6135239A-B937-4647-8F91-D55BB2072117}" srcOrd="0" destOrd="0" presId="urn:microsoft.com/office/officeart/2005/8/layout/funnel1"/>
    <dgm:cxn modelId="{9E0F16BD-20CA-4CFB-8B84-7BD21AD2D280}" srcId="{D34523E1-A527-46A1-8D6D-BD51DACA30C8}" destId="{C276E82C-824C-469F-A99D-6186477AEC69}" srcOrd="1" destOrd="0" parTransId="{AB2B4376-A051-456A-8088-3175E1380A36}" sibTransId="{DFE2D482-EAA2-4B07-9750-CDC03D48D9F3}"/>
    <dgm:cxn modelId="{79161901-A161-4613-B184-AE661AC3D5B2}" type="presOf" srcId="{D34523E1-A527-46A1-8D6D-BD51DACA30C8}" destId="{B40E240C-1C04-4077-83D9-243D4C489B9E}" srcOrd="0" destOrd="0" presId="urn:microsoft.com/office/officeart/2005/8/layout/funnel1"/>
    <dgm:cxn modelId="{A8B13B05-8698-48BE-95E7-2138C6209995}" type="presOf" srcId="{4D03ECF4-F292-42EE-94F6-326721A959E5}" destId="{AAAD1303-22EA-4471-9DA5-AF05D0FBF0F9}" srcOrd="0" destOrd="0" presId="urn:microsoft.com/office/officeart/2005/8/layout/funnel1"/>
    <dgm:cxn modelId="{8C1ED857-6494-4BF9-ABE8-95D2E989C380}" srcId="{D34523E1-A527-46A1-8D6D-BD51DACA30C8}" destId="{5C831EF0-2F7A-4481-B394-53F3BC2896EF}" srcOrd="0" destOrd="0" parTransId="{19586A75-FFD5-4F5C-99BF-7EBC17DCC6E4}" sibTransId="{8268CD03-2DA4-42DA-AD93-7B42FCC96755}"/>
    <dgm:cxn modelId="{8656C4A2-9AA3-4789-A77E-2D004881B11A}" type="presOf" srcId="{C276E82C-824C-469F-A99D-6186477AEC69}" destId="{AA3383BD-A9AB-48BB-BF3D-4B74A62A689D}" srcOrd="0" destOrd="0" presId="urn:microsoft.com/office/officeart/2005/8/layout/funnel1"/>
    <dgm:cxn modelId="{C0CE2229-3088-479E-8AC2-87386E33FB22}" type="presOf" srcId="{5F9EB421-C9F8-44F1-B270-0C84265994DF}" destId="{3A13DF5A-FBB8-4990-805B-616CEA93CB15}" srcOrd="0" destOrd="0" presId="urn:microsoft.com/office/officeart/2005/8/layout/funnel1"/>
    <dgm:cxn modelId="{FE23919A-1024-4C66-81B9-5AB0398C93F6}" srcId="{D34523E1-A527-46A1-8D6D-BD51DACA30C8}" destId="{4D03ECF4-F292-42EE-94F6-326721A959E5}" srcOrd="3" destOrd="0" parTransId="{645C2944-5DBF-4E1D-AF51-F24FA32A1714}" sibTransId="{C9AF77AE-E937-481D-87B8-2D56DE37839D}"/>
    <dgm:cxn modelId="{BAF15732-15CC-47E8-A9BC-25E664D3309F}" srcId="{D34523E1-A527-46A1-8D6D-BD51DACA30C8}" destId="{5F9EB421-C9F8-44F1-B270-0C84265994DF}" srcOrd="2" destOrd="0" parTransId="{B0B99E36-F092-4F18-8635-B962226A0D5A}" sibTransId="{ED24105B-7895-4980-8CC8-6A1FCEA002F8}"/>
    <dgm:cxn modelId="{ED9E4157-BA48-4D31-9801-3EF296064D3D}" type="presParOf" srcId="{B40E240C-1C04-4077-83D9-243D4C489B9E}" destId="{9AD22280-1FB1-4ADA-B502-BCD4C9954451}" srcOrd="0" destOrd="0" presId="urn:microsoft.com/office/officeart/2005/8/layout/funnel1"/>
    <dgm:cxn modelId="{E8ED78CA-083B-4FDC-9231-D4EC5C7EA73F}" type="presParOf" srcId="{B40E240C-1C04-4077-83D9-243D4C489B9E}" destId="{C745AA11-9C2B-4594-94D8-40646E6987BC}" srcOrd="1" destOrd="0" presId="urn:microsoft.com/office/officeart/2005/8/layout/funnel1"/>
    <dgm:cxn modelId="{A3DDD22D-0710-4A17-A9D5-1404D07D0944}" type="presParOf" srcId="{B40E240C-1C04-4077-83D9-243D4C489B9E}" destId="{AAAD1303-22EA-4471-9DA5-AF05D0FBF0F9}" srcOrd="2" destOrd="0" presId="urn:microsoft.com/office/officeart/2005/8/layout/funnel1"/>
    <dgm:cxn modelId="{7AA46869-D8F2-4754-87F9-7853C69D7E34}" type="presParOf" srcId="{B40E240C-1C04-4077-83D9-243D4C489B9E}" destId="{3A13DF5A-FBB8-4990-805B-616CEA93CB15}" srcOrd="3" destOrd="0" presId="urn:microsoft.com/office/officeart/2005/8/layout/funnel1"/>
    <dgm:cxn modelId="{D029AFEC-09F0-4299-B5CA-209F0ECAC2A1}" type="presParOf" srcId="{B40E240C-1C04-4077-83D9-243D4C489B9E}" destId="{AA3383BD-A9AB-48BB-BF3D-4B74A62A689D}" srcOrd="4" destOrd="0" presId="urn:microsoft.com/office/officeart/2005/8/layout/funnel1"/>
    <dgm:cxn modelId="{40AF5983-5F4A-43EE-B0C0-21C9A910E867}" type="presParOf" srcId="{B40E240C-1C04-4077-83D9-243D4C489B9E}" destId="{6135239A-B937-4647-8F91-D55BB2072117}" srcOrd="5" destOrd="0" presId="urn:microsoft.com/office/officeart/2005/8/layout/funnel1"/>
    <dgm:cxn modelId="{F348B636-A4C9-4D40-8BFE-530E8F701F52}" type="presParOf" srcId="{B40E240C-1C04-4077-83D9-243D4C489B9E}" destId="{4066ADC8-39C1-4E9F-9E9A-D0F82793DFA6}"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6627800-32BC-43FB-AB5F-AE1AD91E6ED8}" type="doc">
      <dgm:prSet loTypeId="urn:microsoft.com/office/officeart/2009/3/layout/IncreasingArrowsProcess" loCatId="process" qsTypeId="urn:microsoft.com/office/officeart/2005/8/quickstyle/simple1" qsCatId="simple" csTypeId="urn:microsoft.com/office/officeart/2005/8/colors/colorful4" csCatId="colorful" phldr="1"/>
      <dgm:spPr/>
      <dgm:t>
        <a:bodyPr/>
        <a:lstStyle/>
        <a:p>
          <a:endParaRPr lang="ru-RU"/>
        </a:p>
      </dgm:t>
    </dgm:pt>
    <dgm:pt modelId="{ED446149-037E-46D9-B16F-91842C3639A8}">
      <dgm:prSet phldrT="[Текст]"/>
      <dgm:spPr/>
      <dgm:t>
        <a:bodyPr/>
        <a:lstStyle/>
        <a:p>
          <a:r>
            <a:rPr lang="en-US" dirty="0" err="1">
              <a:solidFill>
                <a:schemeClr val="tx1"/>
              </a:solidFill>
              <a:latin typeface="Times New Roman" pitchFamily="18" charset="0"/>
              <a:cs typeface="Times New Roman" pitchFamily="18" charset="0"/>
            </a:rPr>
            <a:t>Axborot</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subyekti</a:t>
          </a:r>
          <a:endParaRPr lang="ru-RU" dirty="0">
            <a:solidFill>
              <a:schemeClr val="tx1"/>
            </a:solidFill>
            <a:latin typeface="Times New Roman" pitchFamily="18" charset="0"/>
            <a:cs typeface="Times New Roman" pitchFamily="18" charset="0"/>
          </a:endParaRPr>
        </a:p>
      </dgm:t>
    </dgm:pt>
    <dgm:pt modelId="{998CCA50-EB04-484E-B819-AC84F7A1E1E8}" type="parTrans" cxnId="{B2112DEC-AF40-4E6E-8F0A-C088E23ED8A7}">
      <dgm:prSet/>
      <dgm:spPr/>
      <dgm:t>
        <a:bodyPr/>
        <a:lstStyle/>
        <a:p>
          <a:endParaRPr lang="ru-RU"/>
        </a:p>
      </dgm:t>
    </dgm:pt>
    <dgm:pt modelId="{4B9CD543-518E-457F-B0B1-B96D60643BD5}" type="sibTrans" cxnId="{B2112DEC-AF40-4E6E-8F0A-C088E23ED8A7}">
      <dgm:prSet/>
      <dgm:spPr/>
      <dgm:t>
        <a:bodyPr/>
        <a:lstStyle/>
        <a:p>
          <a:endParaRPr lang="ru-RU"/>
        </a:p>
      </dgm:t>
    </dgm:pt>
    <dgm:pt modelId="{66941628-1FF1-4134-AE69-405B7F3A6E22}">
      <dgm:prSet phldrT="[Текст]"/>
      <dgm:spPr/>
      <dgm:t>
        <a:bodyPr/>
        <a:lstStyle/>
        <a:p>
          <a:pPr algn="ctr"/>
          <a:r>
            <a:rPr lang="en-US" b="1" dirty="0" err="1" smtClean="0">
              <a:latin typeface="Times New Roman" pitchFamily="18" charset="0"/>
              <a:cs typeface="Times New Roman" pitchFamily="18" charset="0"/>
            </a:rPr>
            <a:t>Axborot</a:t>
          </a:r>
          <a:r>
            <a:rPr lang="en-US" b="1" dirty="0" smtClean="0">
              <a:latin typeface="Times New Roman" pitchFamily="18" charset="0"/>
              <a:cs typeface="Times New Roman" pitchFamily="18" charset="0"/>
            </a:rPr>
            <a:t> </a:t>
          </a:r>
          <a:r>
            <a:rPr lang="en-US" b="1" dirty="0" err="1">
              <a:latin typeface="Times New Roman" pitchFamily="18" charset="0"/>
              <a:cs typeface="Times New Roman" pitchFamily="18" charset="0"/>
            </a:rPr>
            <a:t>oluvchi</a:t>
          </a:r>
          <a:endParaRPr lang="ru-RU" b="1" dirty="0">
            <a:latin typeface="Times New Roman" pitchFamily="18" charset="0"/>
            <a:cs typeface="Times New Roman" pitchFamily="18" charset="0"/>
          </a:endParaRPr>
        </a:p>
      </dgm:t>
    </dgm:pt>
    <dgm:pt modelId="{350BE6ED-B5B4-4791-A2ED-A84B11F940A8}" type="parTrans" cxnId="{CC1C540C-1533-4A94-BEF7-17001B4E23B2}">
      <dgm:prSet/>
      <dgm:spPr/>
      <dgm:t>
        <a:bodyPr/>
        <a:lstStyle/>
        <a:p>
          <a:endParaRPr lang="ru-RU"/>
        </a:p>
      </dgm:t>
    </dgm:pt>
    <dgm:pt modelId="{2D140155-FFBA-4684-B828-DADED786FAE0}" type="sibTrans" cxnId="{CC1C540C-1533-4A94-BEF7-17001B4E23B2}">
      <dgm:prSet/>
      <dgm:spPr/>
      <dgm:t>
        <a:bodyPr/>
        <a:lstStyle/>
        <a:p>
          <a:endParaRPr lang="ru-RU"/>
        </a:p>
      </dgm:t>
    </dgm:pt>
    <dgm:pt modelId="{E04A8AB0-3E85-42B6-8B5B-5B310FFE32DC}">
      <dgm:prSet phldrT="[Текст]"/>
      <dgm:spPr/>
      <dgm:t>
        <a:bodyPr/>
        <a:lstStyle/>
        <a:p>
          <a:r>
            <a:rPr lang="en-US" dirty="0" err="1">
              <a:solidFill>
                <a:schemeClr val="tx1"/>
              </a:solidFill>
              <a:latin typeface="Times New Roman" pitchFamily="18" charset="0"/>
              <a:cs typeface="Times New Roman" pitchFamily="18" charset="0"/>
            </a:rPr>
            <a:t>Axborot</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obyekti</a:t>
          </a:r>
          <a:endParaRPr lang="ru-RU" dirty="0">
            <a:solidFill>
              <a:schemeClr val="tx1"/>
            </a:solidFill>
            <a:latin typeface="Times New Roman" pitchFamily="18" charset="0"/>
            <a:cs typeface="Times New Roman" pitchFamily="18" charset="0"/>
          </a:endParaRPr>
        </a:p>
      </dgm:t>
    </dgm:pt>
    <dgm:pt modelId="{78E4D497-665A-40F0-9708-D64C6040B7FD}" type="parTrans" cxnId="{9A3B05F2-2E87-4A53-87BE-E81D006704A1}">
      <dgm:prSet/>
      <dgm:spPr/>
      <dgm:t>
        <a:bodyPr/>
        <a:lstStyle/>
        <a:p>
          <a:endParaRPr lang="ru-RU"/>
        </a:p>
      </dgm:t>
    </dgm:pt>
    <dgm:pt modelId="{6AA094F4-C746-4399-A231-AEEC3E1BA2BA}" type="sibTrans" cxnId="{9A3B05F2-2E87-4A53-87BE-E81D006704A1}">
      <dgm:prSet/>
      <dgm:spPr/>
      <dgm:t>
        <a:bodyPr/>
        <a:lstStyle/>
        <a:p>
          <a:endParaRPr lang="ru-RU"/>
        </a:p>
      </dgm:t>
    </dgm:pt>
    <dgm:pt modelId="{B66E5D73-5700-4CBC-AEF9-37B91FC7DAD0}">
      <dgm:prSet phldrT="[Текст]"/>
      <dgm:spPr/>
      <dgm:t>
        <a:bodyPr/>
        <a:lstStyle/>
        <a:p>
          <a:pPr algn="ctr"/>
          <a:r>
            <a:rPr lang="en-US" b="1" dirty="0" err="1" smtClean="0">
              <a:latin typeface="Times New Roman" pitchFamily="18" charset="0"/>
              <a:cs typeface="Times New Roman" pitchFamily="18" charset="0"/>
            </a:rPr>
            <a:t>Axborot</a:t>
          </a:r>
          <a:r>
            <a:rPr lang="en-US" b="1" dirty="0" smtClean="0">
              <a:latin typeface="Times New Roman" pitchFamily="18" charset="0"/>
              <a:cs typeface="Times New Roman" pitchFamily="18" charset="0"/>
            </a:rPr>
            <a:t> </a:t>
          </a:r>
          <a:r>
            <a:rPr lang="en-US" b="1" dirty="0" err="1">
              <a:latin typeface="Times New Roman" pitchFamily="18" charset="0"/>
              <a:cs typeface="Times New Roman" pitchFamily="18" charset="0"/>
            </a:rPr>
            <a:t>manbai</a:t>
          </a:r>
          <a:endParaRPr lang="ru-RU" b="1" dirty="0">
            <a:latin typeface="Times New Roman" pitchFamily="18" charset="0"/>
            <a:cs typeface="Times New Roman" pitchFamily="18" charset="0"/>
          </a:endParaRPr>
        </a:p>
      </dgm:t>
    </dgm:pt>
    <dgm:pt modelId="{74A46991-DB51-416A-BF53-DD94FE763FCC}" type="parTrans" cxnId="{BC85653B-320F-4393-BCFB-9E3E135830A8}">
      <dgm:prSet/>
      <dgm:spPr/>
      <dgm:t>
        <a:bodyPr/>
        <a:lstStyle/>
        <a:p>
          <a:endParaRPr lang="ru-RU"/>
        </a:p>
      </dgm:t>
    </dgm:pt>
    <dgm:pt modelId="{18B771A1-22D8-42BD-92E3-5641739256CF}" type="sibTrans" cxnId="{BC85653B-320F-4393-BCFB-9E3E135830A8}">
      <dgm:prSet/>
      <dgm:spPr/>
      <dgm:t>
        <a:bodyPr/>
        <a:lstStyle/>
        <a:p>
          <a:endParaRPr lang="ru-RU"/>
        </a:p>
      </dgm:t>
    </dgm:pt>
    <dgm:pt modelId="{90E88D83-9720-4A13-AA8D-9A42FA6CA55F}">
      <dgm:prSet phldrT="[Текст]"/>
      <dgm:spPr/>
      <dgm:t>
        <a:bodyPr/>
        <a:lstStyle/>
        <a:p>
          <a:r>
            <a:rPr lang="en-US" dirty="0" err="1">
              <a:solidFill>
                <a:schemeClr val="tx1"/>
              </a:solidFill>
              <a:latin typeface="Times New Roman" pitchFamily="18" charset="0"/>
              <a:cs typeface="Times New Roman" pitchFamily="18" charset="0"/>
            </a:rPr>
            <a:t>Extiyojliligi</a:t>
          </a:r>
          <a:endParaRPr lang="ru-RU" dirty="0">
            <a:solidFill>
              <a:schemeClr val="tx1"/>
            </a:solidFill>
            <a:latin typeface="Times New Roman" pitchFamily="18" charset="0"/>
            <a:cs typeface="Times New Roman" pitchFamily="18" charset="0"/>
          </a:endParaRPr>
        </a:p>
      </dgm:t>
    </dgm:pt>
    <dgm:pt modelId="{A3DDDA7E-35A7-4B7B-B8A2-73C369527627}" type="parTrans" cxnId="{27829C9A-0849-4469-B963-F37F9F7DF5F1}">
      <dgm:prSet/>
      <dgm:spPr/>
      <dgm:t>
        <a:bodyPr/>
        <a:lstStyle/>
        <a:p>
          <a:endParaRPr lang="ru-RU"/>
        </a:p>
      </dgm:t>
    </dgm:pt>
    <dgm:pt modelId="{C8941738-2783-4E7F-A632-E4E2B03D4322}" type="sibTrans" cxnId="{27829C9A-0849-4469-B963-F37F9F7DF5F1}">
      <dgm:prSet/>
      <dgm:spPr/>
      <dgm:t>
        <a:bodyPr/>
        <a:lstStyle/>
        <a:p>
          <a:endParaRPr lang="ru-RU"/>
        </a:p>
      </dgm:t>
    </dgm:pt>
    <dgm:pt modelId="{715EAC84-1F0C-466D-B2BD-CB1129C17B50}">
      <dgm:prSet phldrT="[Текст]"/>
      <dgm:spPr/>
      <dgm:t>
        <a:bodyPr/>
        <a:lstStyle/>
        <a:p>
          <a:pPr algn="ctr"/>
          <a:r>
            <a:rPr lang="en-US" b="1" dirty="0" err="1">
              <a:latin typeface="Times New Roman" pitchFamily="18" charset="0"/>
              <a:cs typeface="Times New Roman" pitchFamily="18" charset="0"/>
            </a:rPr>
            <a:t>uni</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o'zgartiruvchi</a:t>
          </a:r>
          <a:endParaRPr lang="ru-RU" b="1" dirty="0">
            <a:latin typeface="Times New Roman" pitchFamily="18" charset="0"/>
            <a:cs typeface="Times New Roman" pitchFamily="18" charset="0"/>
          </a:endParaRPr>
        </a:p>
      </dgm:t>
    </dgm:pt>
    <dgm:pt modelId="{21132A7D-4C84-4C56-9578-F0EFB6AD8BD1}" type="parTrans" cxnId="{799CCCC4-BF32-4546-A768-ABA207F1BB17}">
      <dgm:prSet/>
      <dgm:spPr/>
      <dgm:t>
        <a:bodyPr/>
        <a:lstStyle/>
        <a:p>
          <a:endParaRPr lang="ru-RU"/>
        </a:p>
      </dgm:t>
    </dgm:pt>
    <dgm:pt modelId="{D8208D99-06E7-441E-9DE9-47D7B8A5F83F}" type="sibTrans" cxnId="{799CCCC4-BF32-4546-A768-ABA207F1BB17}">
      <dgm:prSet/>
      <dgm:spPr/>
      <dgm:t>
        <a:bodyPr/>
        <a:lstStyle/>
        <a:p>
          <a:endParaRPr lang="ru-RU"/>
        </a:p>
      </dgm:t>
    </dgm:pt>
    <dgm:pt modelId="{F2C672D6-FFEF-4C9E-8888-C0ECA76E1879}">
      <dgm:prSet phldrT="[Текст]"/>
      <dgm:spPr/>
      <dgm:t>
        <a:bodyPr/>
        <a:lstStyle/>
        <a:p>
          <a:pPr algn="ctr"/>
          <a:r>
            <a:rPr lang="en-US" b="1" dirty="0" err="1">
              <a:latin typeface="Times New Roman" pitchFamily="18" charset="0"/>
              <a:cs typeface="Times New Roman" pitchFamily="18" charset="0"/>
            </a:rPr>
            <a:t>undan</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foydalanuvchi</a:t>
          </a:r>
          <a:endParaRPr lang="ru-RU" b="1" dirty="0">
            <a:latin typeface="Times New Roman" pitchFamily="18" charset="0"/>
            <a:cs typeface="Times New Roman" pitchFamily="18" charset="0"/>
          </a:endParaRPr>
        </a:p>
      </dgm:t>
    </dgm:pt>
    <dgm:pt modelId="{63FF16DC-6693-454D-A3A0-F36B593231A0}" type="parTrans" cxnId="{3C4703AD-629F-4B1E-BA45-E4DB07B9E797}">
      <dgm:prSet/>
      <dgm:spPr/>
      <dgm:t>
        <a:bodyPr/>
        <a:lstStyle/>
        <a:p>
          <a:endParaRPr lang="ru-RU"/>
        </a:p>
      </dgm:t>
    </dgm:pt>
    <dgm:pt modelId="{A45AA2E6-C4D7-449B-95A6-55B24F9F2D3C}" type="sibTrans" cxnId="{3C4703AD-629F-4B1E-BA45-E4DB07B9E797}">
      <dgm:prSet/>
      <dgm:spPr/>
      <dgm:t>
        <a:bodyPr/>
        <a:lstStyle/>
        <a:p>
          <a:endParaRPr lang="ru-RU"/>
        </a:p>
      </dgm:t>
    </dgm:pt>
    <dgm:pt modelId="{916AD35B-B6F4-469B-86C0-111533D62533}">
      <dgm:prSet phldrT="[Текст]"/>
      <dgm:spPr/>
      <dgm:t>
        <a:bodyPr/>
        <a:lstStyle/>
        <a:p>
          <a:pPr algn="ctr"/>
          <a:r>
            <a:rPr lang="en-US" b="1" dirty="0" err="1" smtClean="0">
              <a:solidFill>
                <a:schemeClr val="tx1"/>
              </a:solidFill>
              <a:latin typeface="Times New Roman" pitchFamily="18" charset="0"/>
              <a:cs typeface="Times New Roman" pitchFamily="18" charset="0"/>
            </a:rPr>
            <a:t>Aks</a:t>
          </a:r>
          <a:r>
            <a:rPr lang="en-US" b="1" dirty="0" smtClean="0">
              <a:solidFill>
                <a:schemeClr val="tx1"/>
              </a:solidFill>
              <a:latin typeface="Times New Roman" pitchFamily="18" charset="0"/>
              <a:cs typeface="Times New Roman" pitchFamily="18" charset="0"/>
            </a:rPr>
            <a:t> </a:t>
          </a:r>
          <a:r>
            <a:rPr lang="en-US" b="1" dirty="0" err="1">
              <a:solidFill>
                <a:schemeClr val="tx1"/>
              </a:solidFill>
              <a:latin typeface="Times New Roman" pitchFamily="18" charset="0"/>
              <a:cs typeface="Times New Roman" pitchFamily="18" charset="0"/>
            </a:rPr>
            <a:t>ettirilgan</a:t>
          </a:r>
          <a:r>
            <a:rPr lang="en-US" b="1" dirty="0">
              <a:solidFill>
                <a:schemeClr val="tx1"/>
              </a:solidFill>
              <a:latin typeface="Times New Roman" pitchFamily="18" charset="0"/>
              <a:cs typeface="Times New Roman" pitchFamily="18" charset="0"/>
            </a:rPr>
            <a:t> rang</a:t>
          </a:r>
          <a:r>
            <a:rPr lang="ru-RU" b="1" dirty="0">
              <a:solidFill>
                <a:schemeClr val="tx1"/>
              </a:solidFill>
              <a:latin typeface="Times New Roman" pitchFamily="18" charset="0"/>
              <a:cs typeface="Times New Roman" pitchFamily="18" charset="0"/>
            </a:rPr>
            <a:t>-</a:t>
          </a:r>
          <a:r>
            <a:rPr lang="en-US" b="1" dirty="0" err="1">
              <a:solidFill>
                <a:schemeClr val="tx1"/>
              </a:solidFill>
              <a:latin typeface="Times New Roman" pitchFamily="18" charset="0"/>
              <a:cs typeface="Times New Roman" pitchFamily="18" charset="0"/>
            </a:rPr>
            <a:t>baranglikning</a:t>
          </a:r>
          <a:r>
            <a:rPr lang="en-US" b="1" dirty="0">
              <a:solidFill>
                <a:schemeClr val="tx1"/>
              </a:solidFill>
              <a:latin typeface="Times New Roman" pitchFamily="18" charset="0"/>
              <a:cs typeface="Times New Roman" pitchFamily="18" charset="0"/>
            </a:rPr>
            <a:t> </a:t>
          </a:r>
          <a:r>
            <a:rPr lang="en-US" b="1" dirty="0" err="1">
              <a:solidFill>
                <a:schemeClr val="tx1"/>
              </a:solidFill>
              <a:latin typeface="Times New Roman" pitchFamily="18" charset="0"/>
              <a:cs typeface="Times New Roman" pitchFamily="18" charset="0"/>
            </a:rPr>
            <a:t>muhim</a:t>
          </a:r>
          <a:r>
            <a:rPr lang="en-US" b="1" dirty="0">
              <a:solidFill>
                <a:schemeClr val="tx1"/>
              </a:solidFill>
              <a:latin typeface="Times New Roman" pitchFamily="18" charset="0"/>
              <a:cs typeface="Times New Roman" pitchFamily="18" charset="0"/>
            </a:rPr>
            <a:t> </a:t>
          </a:r>
          <a:r>
            <a:rPr lang="en-US" b="1" dirty="0" err="1">
              <a:solidFill>
                <a:schemeClr val="tx1"/>
              </a:solidFill>
              <a:latin typeface="Times New Roman" pitchFamily="18" charset="0"/>
              <a:cs typeface="Times New Roman" pitchFamily="18" charset="0"/>
            </a:rPr>
            <a:t>qismini</a:t>
          </a:r>
          <a:r>
            <a:rPr lang="en-US" b="1" dirty="0">
              <a:solidFill>
                <a:schemeClr val="tx1"/>
              </a:solidFill>
              <a:latin typeface="Times New Roman" pitchFamily="18" charset="0"/>
              <a:cs typeface="Times New Roman" pitchFamily="18" charset="0"/>
            </a:rPr>
            <a:t> </a:t>
          </a:r>
          <a:r>
            <a:rPr lang="en-US" b="1" dirty="0" err="1">
              <a:solidFill>
                <a:schemeClr val="tx1"/>
              </a:solidFill>
              <a:latin typeface="Times New Roman" pitchFamily="18" charset="0"/>
              <a:cs typeface="Times New Roman" pitchFamily="18" charset="0"/>
            </a:rPr>
            <a:t>tanlash</a:t>
          </a:r>
          <a:r>
            <a:rPr lang="en-US" b="1" dirty="0">
              <a:solidFill>
                <a:schemeClr val="tx1"/>
              </a:solidFill>
              <a:latin typeface="Times New Roman" pitchFamily="18" charset="0"/>
              <a:cs typeface="Times New Roman" pitchFamily="18" charset="0"/>
            </a:rPr>
            <a:t> </a:t>
          </a:r>
          <a:r>
            <a:rPr lang="en-US" b="1" dirty="0" err="1">
              <a:solidFill>
                <a:schemeClr val="tx1"/>
              </a:solidFill>
              <a:latin typeface="Times New Roman" pitchFamily="18" charset="0"/>
              <a:cs typeface="Times New Roman" pitchFamily="18" charset="0"/>
            </a:rPr>
            <a:t>masalasini</a:t>
          </a:r>
          <a:r>
            <a:rPr lang="en-US" b="1" dirty="0">
              <a:solidFill>
                <a:schemeClr val="tx1"/>
              </a:solidFill>
              <a:latin typeface="Times New Roman" pitchFamily="18" charset="0"/>
              <a:cs typeface="Times New Roman" pitchFamily="18" charset="0"/>
            </a:rPr>
            <a:t> </a:t>
          </a:r>
          <a:r>
            <a:rPr lang="ru-RU" b="1" dirty="0">
              <a:solidFill>
                <a:schemeClr val="tx1"/>
              </a:solidFill>
              <a:latin typeface="Times New Roman" pitchFamily="18" charset="0"/>
              <a:cs typeface="Times New Roman" pitchFamily="18" charset="0"/>
            </a:rPr>
            <a:t>е</a:t>
          </a:r>
          <a:r>
            <a:rPr lang="en-US" b="1" dirty="0" err="1">
              <a:solidFill>
                <a:schemeClr val="tx1"/>
              </a:solidFill>
              <a:latin typeface="Times New Roman" pitchFamily="18" charset="0"/>
              <a:cs typeface="Times New Roman" pitchFamily="18" charset="0"/>
            </a:rPr>
            <a:t>chadi</a:t>
          </a:r>
          <a:endParaRPr lang="ru-RU" b="1" dirty="0">
            <a:solidFill>
              <a:schemeClr val="tx1"/>
            </a:solidFill>
            <a:latin typeface="Times New Roman" pitchFamily="18" charset="0"/>
            <a:cs typeface="Times New Roman" pitchFamily="18" charset="0"/>
          </a:endParaRPr>
        </a:p>
      </dgm:t>
    </dgm:pt>
    <dgm:pt modelId="{AFE29CEF-0479-4A1D-9CFD-4A4A5CDDADE2}" type="parTrans" cxnId="{CF04BE0E-D38F-42F3-87D0-756D519F7FB6}">
      <dgm:prSet/>
      <dgm:spPr/>
      <dgm:t>
        <a:bodyPr/>
        <a:lstStyle/>
        <a:p>
          <a:endParaRPr lang="ru-RU"/>
        </a:p>
      </dgm:t>
    </dgm:pt>
    <dgm:pt modelId="{F432E7AF-51F9-44CC-B114-1E21FA433453}" type="sibTrans" cxnId="{CF04BE0E-D38F-42F3-87D0-756D519F7FB6}">
      <dgm:prSet/>
      <dgm:spPr/>
      <dgm:t>
        <a:bodyPr/>
        <a:lstStyle/>
        <a:p>
          <a:endParaRPr lang="ru-RU"/>
        </a:p>
      </dgm:t>
    </dgm:pt>
    <dgm:pt modelId="{551B1DB3-5CF9-4162-A881-6B1E371C45ED}" type="pres">
      <dgm:prSet presAssocID="{D6627800-32BC-43FB-AB5F-AE1AD91E6ED8}" presName="Name0" presStyleCnt="0">
        <dgm:presLayoutVars>
          <dgm:chMax val="5"/>
          <dgm:chPref val="5"/>
          <dgm:dir/>
          <dgm:animLvl val="lvl"/>
        </dgm:presLayoutVars>
      </dgm:prSet>
      <dgm:spPr/>
      <dgm:t>
        <a:bodyPr/>
        <a:lstStyle/>
        <a:p>
          <a:endParaRPr lang="ru-RU"/>
        </a:p>
      </dgm:t>
    </dgm:pt>
    <dgm:pt modelId="{F6CBADE0-6FA9-4959-942C-62BA18214585}" type="pres">
      <dgm:prSet presAssocID="{ED446149-037E-46D9-B16F-91842C3639A8}" presName="parentText1" presStyleLbl="node1" presStyleIdx="0" presStyleCnt="3">
        <dgm:presLayoutVars>
          <dgm:chMax/>
          <dgm:chPref val="3"/>
          <dgm:bulletEnabled val="1"/>
        </dgm:presLayoutVars>
      </dgm:prSet>
      <dgm:spPr/>
      <dgm:t>
        <a:bodyPr/>
        <a:lstStyle/>
        <a:p>
          <a:endParaRPr lang="ru-RU"/>
        </a:p>
      </dgm:t>
    </dgm:pt>
    <dgm:pt modelId="{246917AC-E52E-4D74-971E-8086F43AE382}" type="pres">
      <dgm:prSet presAssocID="{ED446149-037E-46D9-B16F-91842C3639A8}" presName="childText1" presStyleLbl="solidAlignAcc1" presStyleIdx="0" presStyleCnt="3">
        <dgm:presLayoutVars>
          <dgm:chMax val="0"/>
          <dgm:chPref val="0"/>
          <dgm:bulletEnabled val="1"/>
        </dgm:presLayoutVars>
      </dgm:prSet>
      <dgm:spPr/>
      <dgm:t>
        <a:bodyPr/>
        <a:lstStyle/>
        <a:p>
          <a:endParaRPr lang="ru-RU"/>
        </a:p>
      </dgm:t>
    </dgm:pt>
    <dgm:pt modelId="{4ECB006B-4A07-490C-8BCC-0F1DE97888B1}" type="pres">
      <dgm:prSet presAssocID="{E04A8AB0-3E85-42B6-8B5B-5B310FFE32DC}" presName="parentText2" presStyleLbl="node1" presStyleIdx="1" presStyleCnt="3">
        <dgm:presLayoutVars>
          <dgm:chMax/>
          <dgm:chPref val="3"/>
          <dgm:bulletEnabled val="1"/>
        </dgm:presLayoutVars>
      </dgm:prSet>
      <dgm:spPr/>
      <dgm:t>
        <a:bodyPr/>
        <a:lstStyle/>
        <a:p>
          <a:endParaRPr lang="ru-RU"/>
        </a:p>
      </dgm:t>
    </dgm:pt>
    <dgm:pt modelId="{8A88B6C2-5B03-4030-A97D-A050FF7117FD}" type="pres">
      <dgm:prSet presAssocID="{E04A8AB0-3E85-42B6-8B5B-5B310FFE32DC}" presName="childText2" presStyleLbl="solidAlignAcc1" presStyleIdx="1" presStyleCnt="3">
        <dgm:presLayoutVars>
          <dgm:chMax val="0"/>
          <dgm:chPref val="0"/>
          <dgm:bulletEnabled val="1"/>
        </dgm:presLayoutVars>
      </dgm:prSet>
      <dgm:spPr/>
      <dgm:t>
        <a:bodyPr/>
        <a:lstStyle/>
        <a:p>
          <a:endParaRPr lang="ru-RU"/>
        </a:p>
      </dgm:t>
    </dgm:pt>
    <dgm:pt modelId="{EBEC8C5D-6C13-46A8-8C9E-78843A3AB536}" type="pres">
      <dgm:prSet presAssocID="{90E88D83-9720-4A13-AA8D-9A42FA6CA55F}" presName="parentText3" presStyleLbl="node1" presStyleIdx="2" presStyleCnt="3">
        <dgm:presLayoutVars>
          <dgm:chMax/>
          <dgm:chPref val="3"/>
          <dgm:bulletEnabled val="1"/>
        </dgm:presLayoutVars>
      </dgm:prSet>
      <dgm:spPr/>
      <dgm:t>
        <a:bodyPr/>
        <a:lstStyle/>
        <a:p>
          <a:endParaRPr lang="ru-RU"/>
        </a:p>
      </dgm:t>
    </dgm:pt>
    <dgm:pt modelId="{E4B9498C-120D-46AE-864D-387BB36B6187}" type="pres">
      <dgm:prSet presAssocID="{90E88D83-9720-4A13-AA8D-9A42FA6CA55F}" presName="childText3" presStyleLbl="solidAlignAcc1" presStyleIdx="2" presStyleCnt="3">
        <dgm:presLayoutVars>
          <dgm:chMax val="0"/>
          <dgm:chPref val="0"/>
          <dgm:bulletEnabled val="1"/>
        </dgm:presLayoutVars>
      </dgm:prSet>
      <dgm:spPr/>
      <dgm:t>
        <a:bodyPr/>
        <a:lstStyle/>
        <a:p>
          <a:endParaRPr lang="ru-RU"/>
        </a:p>
      </dgm:t>
    </dgm:pt>
  </dgm:ptLst>
  <dgm:cxnLst>
    <dgm:cxn modelId="{CC1C540C-1533-4A94-BEF7-17001B4E23B2}" srcId="{ED446149-037E-46D9-B16F-91842C3639A8}" destId="{66941628-1FF1-4134-AE69-405B7F3A6E22}" srcOrd="0" destOrd="0" parTransId="{350BE6ED-B5B4-4791-A2ED-A84B11F940A8}" sibTransId="{2D140155-FFBA-4684-B828-DADED786FAE0}"/>
    <dgm:cxn modelId="{0EA38319-5D57-49E8-91B5-D2A64C69D1FA}" type="presOf" srcId="{715EAC84-1F0C-466D-B2BD-CB1129C17B50}" destId="{246917AC-E52E-4D74-971E-8086F43AE382}" srcOrd="0" destOrd="1" presId="urn:microsoft.com/office/officeart/2009/3/layout/IncreasingArrowsProcess"/>
    <dgm:cxn modelId="{54ADB8B2-CFF0-4FD5-85B6-E968F7D4ACF8}" type="presOf" srcId="{90E88D83-9720-4A13-AA8D-9A42FA6CA55F}" destId="{EBEC8C5D-6C13-46A8-8C9E-78843A3AB536}" srcOrd="0" destOrd="0" presId="urn:microsoft.com/office/officeart/2009/3/layout/IncreasingArrowsProcess"/>
    <dgm:cxn modelId="{799CCCC4-BF32-4546-A768-ABA207F1BB17}" srcId="{ED446149-037E-46D9-B16F-91842C3639A8}" destId="{715EAC84-1F0C-466D-B2BD-CB1129C17B50}" srcOrd="1" destOrd="0" parTransId="{21132A7D-4C84-4C56-9578-F0EFB6AD8BD1}" sibTransId="{D8208D99-06E7-441E-9DE9-47D7B8A5F83F}"/>
    <dgm:cxn modelId="{BC85653B-320F-4393-BCFB-9E3E135830A8}" srcId="{E04A8AB0-3E85-42B6-8B5B-5B310FFE32DC}" destId="{B66E5D73-5700-4CBC-AEF9-37B91FC7DAD0}" srcOrd="0" destOrd="0" parTransId="{74A46991-DB51-416A-BF53-DD94FE763FCC}" sibTransId="{18B771A1-22D8-42BD-92E3-5641739256CF}"/>
    <dgm:cxn modelId="{BAF1C615-0B69-4ACF-9834-BEB0AE04878B}" type="presOf" srcId="{D6627800-32BC-43FB-AB5F-AE1AD91E6ED8}" destId="{551B1DB3-5CF9-4162-A881-6B1E371C45ED}" srcOrd="0" destOrd="0" presId="urn:microsoft.com/office/officeart/2009/3/layout/IncreasingArrowsProcess"/>
    <dgm:cxn modelId="{27829C9A-0849-4469-B963-F37F9F7DF5F1}" srcId="{D6627800-32BC-43FB-AB5F-AE1AD91E6ED8}" destId="{90E88D83-9720-4A13-AA8D-9A42FA6CA55F}" srcOrd="2" destOrd="0" parTransId="{A3DDDA7E-35A7-4B7B-B8A2-73C369527627}" sibTransId="{C8941738-2783-4E7F-A632-E4E2B03D4322}"/>
    <dgm:cxn modelId="{9A3B05F2-2E87-4A53-87BE-E81D006704A1}" srcId="{D6627800-32BC-43FB-AB5F-AE1AD91E6ED8}" destId="{E04A8AB0-3E85-42B6-8B5B-5B310FFE32DC}" srcOrd="1" destOrd="0" parTransId="{78E4D497-665A-40F0-9708-D64C6040B7FD}" sibTransId="{6AA094F4-C746-4399-A231-AEEC3E1BA2BA}"/>
    <dgm:cxn modelId="{3C4703AD-629F-4B1E-BA45-E4DB07B9E797}" srcId="{ED446149-037E-46D9-B16F-91842C3639A8}" destId="{F2C672D6-FFEF-4C9E-8888-C0ECA76E1879}" srcOrd="2" destOrd="0" parTransId="{63FF16DC-6693-454D-A3A0-F36B593231A0}" sibTransId="{A45AA2E6-C4D7-449B-95A6-55B24F9F2D3C}"/>
    <dgm:cxn modelId="{31368398-919B-4780-B46E-DBA4465BA775}" type="presOf" srcId="{E04A8AB0-3E85-42B6-8B5B-5B310FFE32DC}" destId="{4ECB006B-4A07-490C-8BCC-0F1DE97888B1}" srcOrd="0" destOrd="0" presId="urn:microsoft.com/office/officeart/2009/3/layout/IncreasingArrowsProcess"/>
    <dgm:cxn modelId="{CF04BE0E-D38F-42F3-87D0-756D519F7FB6}" srcId="{90E88D83-9720-4A13-AA8D-9A42FA6CA55F}" destId="{916AD35B-B6F4-469B-86C0-111533D62533}" srcOrd="0" destOrd="0" parTransId="{AFE29CEF-0479-4A1D-9CFD-4A4A5CDDADE2}" sibTransId="{F432E7AF-51F9-44CC-B114-1E21FA433453}"/>
    <dgm:cxn modelId="{78A63A80-3148-4A5C-8290-472083A19D20}" type="presOf" srcId="{F2C672D6-FFEF-4C9E-8888-C0ECA76E1879}" destId="{246917AC-E52E-4D74-971E-8086F43AE382}" srcOrd="0" destOrd="2" presId="urn:microsoft.com/office/officeart/2009/3/layout/IncreasingArrowsProcess"/>
    <dgm:cxn modelId="{BEB43E7D-9771-4099-815B-90B0768228DD}" type="presOf" srcId="{916AD35B-B6F4-469B-86C0-111533D62533}" destId="{E4B9498C-120D-46AE-864D-387BB36B6187}" srcOrd="0" destOrd="0" presId="urn:microsoft.com/office/officeart/2009/3/layout/IncreasingArrowsProcess"/>
    <dgm:cxn modelId="{4200C987-4FF9-45B1-90E9-F7E6781CBD5A}" type="presOf" srcId="{B66E5D73-5700-4CBC-AEF9-37B91FC7DAD0}" destId="{8A88B6C2-5B03-4030-A97D-A050FF7117FD}" srcOrd="0" destOrd="0" presId="urn:microsoft.com/office/officeart/2009/3/layout/IncreasingArrowsProcess"/>
    <dgm:cxn modelId="{B2112DEC-AF40-4E6E-8F0A-C088E23ED8A7}" srcId="{D6627800-32BC-43FB-AB5F-AE1AD91E6ED8}" destId="{ED446149-037E-46D9-B16F-91842C3639A8}" srcOrd="0" destOrd="0" parTransId="{998CCA50-EB04-484E-B819-AC84F7A1E1E8}" sibTransId="{4B9CD543-518E-457F-B0B1-B96D60643BD5}"/>
    <dgm:cxn modelId="{1CAEAA23-B2F4-4797-B1FF-90405ED9C794}" type="presOf" srcId="{66941628-1FF1-4134-AE69-405B7F3A6E22}" destId="{246917AC-E52E-4D74-971E-8086F43AE382}" srcOrd="0" destOrd="0" presId="urn:microsoft.com/office/officeart/2009/3/layout/IncreasingArrowsProcess"/>
    <dgm:cxn modelId="{26A836A8-C0D0-4ED6-84DF-53A2B9648FCB}" type="presOf" srcId="{ED446149-037E-46D9-B16F-91842C3639A8}" destId="{F6CBADE0-6FA9-4959-942C-62BA18214585}" srcOrd="0" destOrd="0" presId="urn:microsoft.com/office/officeart/2009/3/layout/IncreasingArrowsProcess"/>
    <dgm:cxn modelId="{4D115EE4-BCB6-4CE9-90E6-38EBAA93733D}" type="presParOf" srcId="{551B1DB3-5CF9-4162-A881-6B1E371C45ED}" destId="{F6CBADE0-6FA9-4959-942C-62BA18214585}" srcOrd="0" destOrd="0" presId="urn:microsoft.com/office/officeart/2009/3/layout/IncreasingArrowsProcess"/>
    <dgm:cxn modelId="{47096638-2B7F-454A-A3EA-29DA66AB5223}" type="presParOf" srcId="{551B1DB3-5CF9-4162-A881-6B1E371C45ED}" destId="{246917AC-E52E-4D74-971E-8086F43AE382}" srcOrd="1" destOrd="0" presId="urn:microsoft.com/office/officeart/2009/3/layout/IncreasingArrowsProcess"/>
    <dgm:cxn modelId="{6F17D925-E98E-4C4B-9885-066670DCA378}" type="presParOf" srcId="{551B1DB3-5CF9-4162-A881-6B1E371C45ED}" destId="{4ECB006B-4A07-490C-8BCC-0F1DE97888B1}" srcOrd="2" destOrd="0" presId="urn:microsoft.com/office/officeart/2009/3/layout/IncreasingArrowsProcess"/>
    <dgm:cxn modelId="{B52477A6-A8D6-4550-810D-C53C3A828F10}" type="presParOf" srcId="{551B1DB3-5CF9-4162-A881-6B1E371C45ED}" destId="{8A88B6C2-5B03-4030-A97D-A050FF7117FD}" srcOrd="3" destOrd="0" presId="urn:microsoft.com/office/officeart/2009/3/layout/IncreasingArrowsProcess"/>
    <dgm:cxn modelId="{41AB5472-AA33-4CCB-A663-C35C96DCB10F}" type="presParOf" srcId="{551B1DB3-5CF9-4162-A881-6B1E371C45ED}" destId="{EBEC8C5D-6C13-46A8-8C9E-78843A3AB536}" srcOrd="4" destOrd="0" presId="urn:microsoft.com/office/officeart/2009/3/layout/IncreasingArrowsProcess"/>
    <dgm:cxn modelId="{40BA7F1C-B66B-4AE2-A03B-8C0ED6853D83}" type="presParOf" srcId="{551B1DB3-5CF9-4162-A881-6B1E371C45ED}" destId="{E4B9498C-120D-46AE-864D-387BB36B6187}" srcOrd="5" destOrd="0" presId="urn:microsoft.com/office/officeart/2009/3/layout/IncreasingArrows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D8DDFB-1E96-44BB-B657-06DA8FEBE6E8}">
      <dsp:nvSpPr>
        <dsp:cNvPr id="0" name=""/>
        <dsp:cNvSpPr/>
      </dsp:nvSpPr>
      <dsp:spPr>
        <a:xfrm>
          <a:off x="0" y="0"/>
          <a:ext cx="10478610" cy="1252329"/>
        </a:xfrm>
        <a:prstGeom prst="roundRect">
          <a:avLst>
            <a:gd name="adj" fmla="val 10000"/>
          </a:avLst>
        </a:prstGeom>
        <a:solidFill>
          <a:schemeClr val="tx2">
            <a:lumMod val="60000"/>
            <a:lumOff val="4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dirty="0" err="1"/>
            <a:t>N.Viner</a:t>
          </a:r>
          <a:r>
            <a:rPr lang="en-US" sz="2100" kern="1200" dirty="0"/>
            <a:t> </a:t>
          </a:r>
          <a:r>
            <a:rPr lang="en-US" sz="2100" kern="1200" dirty="0" err="1"/>
            <a:t>fikricha</a:t>
          </a:r>
          <a:r>
            <a:rPr lang="en-US" sz="2100" kern="1200" dirty="0"/>
            <a:t>, “</a:t>
          </a:r>
          <a:r>
            <a:rPr lang="en-US" sz="2100" kern="1200" dirty="0" err="1"/>
            <a:t>Axborot</a:t>
          </a:r>
          <a:r>
            <a:rPr lang="en-US" sz="2100" kern="1200" dirty="0"/>
            <a:t> – </a:t>
          </a:r>
          <a:r>
            <a:rPr lang="en-US" sz="2100" kern="1200" dirty="0" err="1"/>
            <a:t>tashqi</a:t>
          </a:r>
          <a:r>
            <a:rPr lang="en-US" sz="2100" kern="1200" dirty="0"/>
            <a:t> </a:t>
          </a:r>
          <a:r>
            <a:rPr lang="en-US" sz="2100" kern="1200" dirty="0" err="1"/>
            <a:t>olamga</a:t>
          </a:r>
          <a:r>
            <a:rPr lang="en-US" sz="2100" kern="1200" dirty="0"/>
            <a:t> </a:t>
          </a:r>
          <a:r>
            <a:rPr lang="en-US" sz="2100" kern="1200" dirty="0" err="1"/>
            <a:t>ko‘nikish</a:t>
          </a:r>
          <a:r>
            <a:rPr lang="en-US" sz="2100" kern="1200" dirty="0"/>
            <a:t> </a:t>
          </a:r>
          <a:r>
            <a:rPr lang="en-US" sz="2100" kern="1200" dirty="0" err="1"/>
            <a:t>jarayonida</a:t>
          </a:r>
          <a:r>
            <a:rPr lang="en-US" sz="2100" kern="1200" dirty="0"/>
            <a:t> </a:t>
          </a:r>
          <a:r>
            <a:rPr lang="en-US" sz="2100" kern="1200" dirty="0" err="1"/>
            <a:t>undan</a:t>
          </a:r>
          <a:r>
            <a:rPr lang="en-US" sz="2100" kern="1200" dirty="0"/>
            <a:t> </a:t>
          </a:r>
          <a:r>
            <a:rPr lang="en-US" sz="2100" kern="1200" dirty="0" err="1"/>
            <a:t>olingan</a:t>
          </a:r>
          <a:r>
            <a:rPr lang="en-US" sz="2100" kern="1200" dirty="0"/>
            <a:t> </a:t>
          </a:r>
          <a:r>
            <a:rPr lang="en-US" sz="2100" kern="1200" dirty="0" err="1"/>
            <a:t>mazmunni</a:t>
          </a:r>
          <a:r>
            <a:rPr lang="en-US" sz="2100" kern="1200" dirty="0"/>
            <a:t> </a:t>
          </a:r>
          <a:r>
            <a:rPr lang="en-US" sz="2100" kern="1200" dirty="0" err="1"/>
            <a:t>ifodalashdir</a:t>
          </a:r>
          <a:r>
            <a:rPr lang="en-US" sz="2100" kern="1200" dirty="0"/>
            <a:t>” . Bu </a:t>
          </a:r>
          <a:r>
            <a:rPr lang="en-US" sz="2100" kern="1200" dirty="0" err="1"/>
            <a:t>erda</a:t>
          </a:r>
          <a:r>
            <a:rPr lang="en-US" sz="2100" kern="1200" dirty="0"/>
            <a:t> </a:t>
          </a:r>
          <a:r>
            <a:rPr lang="en-US" sz="2100" kern="1200" dirty="0" err="1"/>
            <a:t>axborot</a:t>
          </a:r>
          <a:r>
            <a:rPr lang="en-US" sz="2100" kern="1200" dirty="0"/>
            <a:t> </a:t>
          </a:r>
          <a:r>
            <a:rPr lang="en-US" sz="2100" kern="1200" dirty="0" err="1"/>
            <a:t>tashqi</a:t>
          </a:r>
          <a:r>
            <a:rPr lang="en-US" sz="2100" kern="1200" dirty="0"/>
            <a:t> </a:t>
          </a:r>
          <a:r>
            <a:rPr lang="en-US" sz="2100" kern="1200" dirty="0" err="1"/>
            <a:t>olamni</a:t>
          </a:r>
          <a:r>
            <a:rPr lang="en-US" sz="2100" kern="1200" dirty="0"/>
            <a:t> </a:t>
          </a:r>
          <a:r>
            <a:rPr lang="en-US" sz="2100" kern="1200" dirty="0" err="1"/>
            <a:t>aks</a:t>
          </a:r>
          <a:r>
            <a:rPr lang="en-US" sz="2100" kern="1200" dirty="0"/>
            <a:t> </a:t>
          </a:r>
          <a:r>
            <a:rPr lang="en-US" sz="2100" kern="1200" dirty="0" err="1"/>
            <a:t>ettirish</a:t>
          </a:r>
          <a:r>
            <a:rPr lang="en-US" sz="2100" kern="1200" dirty="0"/>
            <a:t> (</a:t>
          </a:r>
          <a:r>
            <a:rPr lang="en-US" sz="2100" kern="1200" dirty="0" err="1"/>
            <a:t>gnoseologik</a:t>
          </a:r>
          <a:r>
            <a:rPr lang="en-US" sz="2100" kern="1200" dirty="0"/>
            <a:t> </a:t>
          </a:r>
          <a:r>
            <a:rPr lang="en-US" sz="2100" kern="1200" dirty="0" err="1"/>
            <a:t>jihat</a:t>
          </a:r>
          <a:r>
            <a:rPr lang="en-US" sz="2100" kern="1200" dirty="0"/>
            <a:t>) </a:t>
          </a:r>
          <a:r>
            <a:rPr lang="en-US" sz="2100" kern="1200" dirty="0" err="1"/>
            <a:t>va</a:t>
          </a:r>
          <a:r>
            <a:rPr lang="en-US" sz="2100" kern="1200" dirty="0"/>
            <a:t> </a:t>
          </a:r>
          <a:r>
            <a:rPr lang="en-US" sz="2100" kern="1200" dirty="0" err="1"/>
            <a:t>adaptasiya</a:t>
          </a:r>
          <a:r>
            <a:rPr lang="en-US" sz="2100" kern="1200" dirty="0"/>
            <a:t> (</a:t>
          </a:r>
          <a:r>
            <a:rPr lang="en-US" sz="2100" kern="1200" dirty="0" err="1"/>
            <a:t>unga</a:t>
          </a:r>
          <a:r>
            <a:rPr lang="en-US" sz="2100" kern="1200" dirty="0"/>
            <a:t> </a:t>
          </a:r>
          <a:r>
            <a:rPr lang="uz-Latn-UZ" sz="2100" kern="1200" dirty="0"/>
            <a:t>k</a:t>
          </a:r>
          <a:r>
            <a:rPr lang="en-US" sz="2100" kern="1200" dirty="0" err="1"/>
            <a:t>o‘nikish</a:t>
          </a:r>
          <a:r>
            <a:rPr lang="en-US" sz="2100" kern="1200" dirty="0"/>
            <a:t>) deb </a:t>
          </a:r>
          <a:r>
            <a:rPr lang="en-US" sz="2100" kern="1200" dirty="0" err="1"/>
            <a:t>ifodalanadi</a:t>
          </a:r>
          <a:r>
            <a:rPr lang="en-US" sz="2100" kern="1200" dirty="0"/>
            <a:t>. </a:t>
          </a:r>
          <a:endParaRPr lang="ru-RU" sz="2100" kern="1200" dirty="0"/>
        </a:p>
      </dsp:txBody>
      <dsp:txXfrm>
        <a:off x="2220954" y="0"/>
        <a:ext cx="8257655" cy="1252329"/>
      </dsp:txXfrm>
    </dsp:sp>
    <dsp:sp modelId="{CD4481A0-2290-4D32-9344-BFF0178823EE}">
      <dsp:nvSpPr>
        <dsp:cNvPr id="0" name=""/>
        <dsp:cNvSpPr/>
      </dsp:nvSpPr>
      <dsp:spPr>
        <a:xfrm>
          <a:off x="125232" y="125232"/>
          <a:ext cx="2095722" cy="1001863"/>
        </a:xfrm>
        <a:prstGeom prst="roundRect">
          <a:avLst>
            <a:gd name="adj" fmla="val 10000"/>
          </a:avLst>
        </a:prstGeom>
        <a:blipFill rotWithShape="1">
          <a:blip xmlns:r="http://schemas.openxmlformats.org/officeDocument/2006/relationships" r:embed="rId1"/>
          <a:srcRect/>
          <a:stretch>
            <a:fillRect t="-6000" b="-6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9343C4-D500-456D-B114-849B5DE17D81}">
      <dsp:nvSpPr>
        <dsp:cNvPr id="0" name=""/>
        <dsp:cNvSpPr/>
      </dsp:nvSpPr>
      <dsp:spPr>
        <a:xfrm>
          <a:off x="0" y="1377562"/>
          <a:ext cx="10478610" cy="1252329"/>
        </a:xfrm>
        <a:prstGeom prst="roundRect">
          <a:avLst>
            <a:gd name="adj" fmla="val 10000"/>
          </a:avLst>
        </a:prstGeom>
        <a:solidFill>
          <a:srgbClr val="FFFF00"/>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dirty="0" err="1"/>
            <a:t>L.Popov</a:t>
          </a:r>
          <a:r>
            <a:rPr lang="en-US" sz="2100" kern="1200" dirty="0"/>
            <a:t> “</a:t>
          </a:r>
          <a:r>
            <a:rPr lang="en-US" sz="2100" kern="1200" dirty="0" err="1"/>
            <a:t>Axborot</a:t>
          </a:r>
          <a:r>
            <a:rPr lang="en-US" sz="2100" kern="1200" dirty="0"/>
            <a:t> </a:t>
          </a:r>
          <a:r>
            <a:rPr lang="en-US" sz="2100" kern="1200" dirty="0" err="1"/>
            <a:t>kommunikasiya</a:t>
          </a:r>
          <a:r>
            <a:rPr lang="en-US" sz="2100" kern="1200" dirty="0"/>
            <a:t> </a:t>
          </a:r>
          <a:r>
            <a:rPr lang="en-US" sz="2100" kern="1200" dirty="0" err="1"/>
            <a:t>va</a:t>
          </a:r>
          <a:r>
            <a:rPr lang="en-US" sz="2100" kern="1200" dirty="0"/>
            <a:t> </a:t>
          </a:r>
          <a:r>
            <a:rPr lang="en-US" sz="2100" kern="1200" dirty="0" err="1"/>
            <a:t>aloqa</a:t>
          </a:r>
          <a:r>
            <a:rPr lang="en-US" sz="2100" kern="1200" dirty="0"/>
            <a:t> </a:t>
          </a:r>
          <a:r>
            <a:rPr lang="en-US" sz="2100" kern="1200" dirty="0" err="1"/>
            <a:t>jaaryonidagi</a:t>
          </a:r>
          <a:r>
            <a:rPr lang="en-US" sz="2100" kern="1200" dirty="0"/>
            <a:t> </a:t>
          </a:r>
          <a:r>
            <a:rPr lang="en-US" sz="2100" kern="1200" dirty="0" err="1"/>
            <a:t>noaniqlikning</a:t>
          </a:r>
          <a:r>
            <a:rPr lang="en-US" sz="2100" kern="1200" dirty="0"/>
            <a:t> </a:t>
          </a:r>
          <a:r>
            <a:rPr lang="en-US" sz="2100" kern="1200" dirty="0" err="1"/>
            <a:t>bartaraf</a:t>
          </a:r>
          <a:r>
            <a:rPr lang="en-US" sz="2100" kern="1200" dirty="0"/>
            <a:t> </a:t>
          </a:r>
          <a:r>
            <a:rPr lang="en-US" sz="2100" kern="1200" dirty="0" err="1"/>
            <a:t>qilinishi</a:t>
          </a:r>
          <a:r>
            <a:rPr lang="en-US" sz="2100" kern="1200" dirty="0"/>
            <a:t>”  deb </a:t>
          </a:r>
          <a:r>
            <a:rPr lang="en-US" sz="2100" kern="1200" dirty="0" err="1"/>
            <a:t>hisoblaydi</a:t>
          </a:r>
          <a:r>
            <a:rPr lang="en-US" sz="2100" kern="1200" dirty="0"/>
            <a:t>. Bu </a:t>
          </a:r>
          <a:r>
            <a:rPr lang="en-US" sz="2100" kern="1200" dirty="0" err="1"/>
            <a:t>ta’rifda</a:t>
          </a:r>
          <a:r>
            <a:rPr lang="en-US" sz="2100" kern="1200" dirty="0"/>
            <a:t> </a:t>
          </a:r>
          <a:r>
            <a:rPr lang="en-US" sz="2100" kern="1200" dirty="0" err="1"/>
            <a:t>asosan</a:t>
          </a:r>
          <a:r>
            <a:rPr lang="en-US" sz="2100" kern="1200" dirty="0"/>
            <a:t> </a:t>
          </a:r>
          <a:r>
            <a:rPr lang="en-US" sz="2100" kern="1200" dirty="0" err="1"/>
            <a:t>axborotning</a:t>
          </a:r>
          <a:r>
            <a:rPr lang="en-US" sz="2100" kern="1200" dirty="0"/>
            <a:t> </a:t>
          </a:r>
          <a:r>
            <a:rPr lang="en-US" sz="2100" kern="1200" dirty="0" err="1"/>
            <a:t>falsafiy</a:t>
          </a:r>
          <a:r>
            <a:rPr lang="en-US" sz="2100" kern="1200" dirty="0"/>
            <a:t> -</a:t>
          </a:r>
          <a:r>
            <a:rPr lang="en-US" sz="2100" kern="1200" dirty="0" err="1"/>
            <a:t>psixologik</a:t>
          </a:r>
          <a:r>
            <a:rPr lang="en-US" sz="2100" kern="1200" dirty="0"/>
            <a:t> (</a:t>
          </a:r>
          <a:r>
            <a:rPr lang="en-US" sz="2100" kern="1200" dirty="0" err="1"/>
            <a:t>kommunikasiya</a:t>
          </a:r>
          <a:r>
            <a:rPr lang="en-US" sz="2100" kern="1200" dirty="0"/>
            <a:t>, </a:t>
          </a:r>
          <a:r>
            <a:rPr lang="en-US" sz="2100" kern="1200" dirty="0" err="1"/>
            <a:t>aloqa</a:t>
          </a:r>
          <a:r>
            <a:rPr lang="en-US" sz="2100" kern="1200" dirty="0"/>
            <a:t>) </a:t>
          </a:r>
          <a:r>
            <a:rPr lang="en-US" sz="2100" kern="1200" dirty="0" err="1"/>
            <a:t>tomoniga</a:t>
          </a:r>
          <a:r>
            <a:rPr lang="en-US" sz="2100" kern="1200" dirty="0"/>
            <a:t> </a:t>
          </a:r>
          <a:r>
            <a:rPr lang="en-US" sz="2100" kern="1200" dirty="0" err="1"/>
            <a:t>e’tibor</a:t>
          </a:r>
          <a:r>
            <a:rPr lang="en-US" sz="2100" kern="1200" dirty="0"/>
            <a:t> </a:t>
          </a:r>
          <a:r>
            <a:rPr lang="en-US" sz="2100" kern="1200" dirty="0" err="1"/>
            <a:t>qaratiladi</a:t>
          </a:r>
          <a:r>
            <a:rPr lang="en-US" sz="2100" kern="1200" dirty="0"/>
            <a:t>. </a:t>
          </a:r>
          <a:endParaRPr lang="ru-RU" sz="2100" kern="1200" dirty="0"/>
        </a:p>
      </dsp:txBody>
      <dsp:txXfrm>
        <a:off x="2220954" y="1377562"/>
        <a:ext cx="8257655" cy="1252329"/>
      </dsp:txXfrm>
    </dsp:sp>
    <dsp:sp modelId="{1830B568-418F-40EC-BA12-CFD07EA6B72D}">
      <dsp:nvSpPr>
        <dsp:cNvPr id="0" name=""/>
        <dsp:cNvSpPr/>
      </dsp:nvSpPr>
      <dsp:spPr>
        <a:xfrm>
          <a:off x="125232" y="1502795"/>
          <a:ext cx="2095722" cy="1001863"/>
        </a:xfrm>
        <a:prstGeom prst="roundRect">
          <a:avLst>
            <a:gd name="adj" fmla="val 10000"/>
          </a:avLst>
        </a:prstGeom>
        <a:blipFill rotWithShape="1">
          <a:blip xmlns:r="http://schemas.openxmlformats.org/officeDocument/2006/relationships" r:embed="rId2"/>
          <a:srcRect/>
          <a:stretch>
            <a:fillRect t="-19000" b="-19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EDBDAE4-917E-48A6-8E5F-357461E0FCDB}">
      <dsp:nvSpPr>
        <dsp:cNvPr id="0" name=""/>
        <dsp:cNvSpPr/>
      </dsp:nvSpPr>
      <dsp:spPr>
        <a:xfrm>
          <a:off x="0" y="2755125"/>
          <a:ext cx="10478610" cy="1252329"/>
        </a:xfrm>
        <a:prstGeom prst="roundRect">
          <a:avLst>
            <a:gd name="adj" fmla="val 10000"/>
          </a:avLst>
        </a:prstGeom>
        <a:solidFill>
          <a:schemeClr val="accent6">
            <a:lumMod val="75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dirty="0" err="1"/>
            <a:t>R.Eshbi</a:t>
          </a:r>
          <a:r>
            <a:rPr lang="en-US" sz="2100" kern="1200" dirty="0"/>
            <a:t> “</a:t>
          </a:r>
          <a:r>
            <a:rPr lang="en-US" sz="2100" kern="1200" dirty="0" err="1"/>
            <a:t>Axborot</a:t>
          </a:r>
          <a:r>
            <a:rPr lang="en-US" sz="2100" kern="1200" dirty="0"/>
            <a:t> – </a:t>
          </a:r>
          <a:r>
            <a:rPr lang="en-US" sz="2100" kern="1200" dirty="0" err="1"/>
            <a:t>strukturalarning</a:t>
          </a:r>
          <a:r>
            <a:rPr lang="en-US" sz="2100" kern="1200" dirty="0"/>
            <a:t> </a:t>
          </a:r>
          <a:r>
            <a:rPr lang="en-US" sz="2100" kern="1200" dirty="0" err="1"/>
            <a:t>me’yori</a:t>
          </a:r>
          <a:r>
            <a:rPr lang="en-US" sz="2100" kern="1200" dirty="0"/>
            <a:t>, </a:t>
          </a:r>
          <a:r>
            <a:rPr lang="en-US" sz="2100" kern="1200" dirty="0" err="1"/>
            <a:t>yangilik</a:t>
          </a:r>
          <a:r>
            <a:rPr lang="en-US" sz="2100" kern="1200" dirty="0"/>
            <a:t>, </a:t>
          </a:r>
          <a:r>
            <a:rPr lang="en-US" sz="2100" kern="1200" dirty="0" err="1"/>
            <a:t>originallik</a:t>
          </a:r>
          <a:r>
            <a:rPr lang="en-US" sz="2100" kern="1200" dirty="0"/>
            <a:t>” , </a:t>
          </a:r>
          <a:r>
            <a:rPr lang="en-US" sz="2100" kern="1200" dirty="0" err="1"/>
            <a:t>S.Mol</a:t>
          </a:r>
          <a:r>
            <a:rPr lang="en-US" sz="2100" kern="1200" dirty="0"/>
            <a:t> </a:t>
          </a:r>
          <a:r>
            <a:rPr lang="en-US" sz="2100" kern="1200" dirty="0" err="1"/>
            <a:t>esa</a:t>
          </a:r>
          <a:r>
            <a:rPr lang="en-US" sz="2100" kern="1200" dirty="0"/>
            <a:t>, “</a:t>
          </a:r>
          <a:r>
            <a:rPr lang="en-US" sz="2100" kern="1200" dirty="0" err="1"/>
            <a:t>Axborot</a:t>
          </a:r>
          <a:r>
            <a:rPr lang="en-US" sz="2100" kern="1200" dirty="0"/>
            <a:t> – </a:t>
          </a:r>
          <a:r>
            <a:rPr lang="en-US" sz="2100" kern="1200" dirty="0" err="1"/>
            <a:t>tanlash</a:t>
          </a:r>
          <a:r>
            <a:rPr lang="en-US" sz="2100" kern="1200" dirty="0"/>
            <a:t> </a:t>
          </a:r>
          <a:r>
            <a:rPr lang="en-US" sz="2100" kern="1200" dirty="0" err="1"/>
            <a:t>ehtimolligi</a:t>
          </a:r>
          <a:r>
            <a:rPr lang="en-US" sz="2100" kern="1200" dirty="0"/>
            <a:t>”  deb </a:t>
          </a:r>
          <a:r>
            <a:rPr lang="en-US" sz="2100" kern="1200" dirty="0" err="1"/>
            <a:t>ta’rif</a:t>
          </a:r>
          <a:r>
            <a:rPr lang="en-US" sz="2100" kern="1200" dirty="0"/>
            <a:t> </a:t>
          </a:r>
          <a:r>
            <a:rPr lang="en-US" sz="2100" kern="1200" dirty="0" err="1"/>
            <a:t>beradi</a:t>
          </a:r>
          <a:r>
            <a:rPr lang="en-US" sz="2100" kern="1200" dirty="0"/>
            <a:t>. </a:t>
          </a:r>
          <a:endParaRPr lang="ru-RU" sz="2100" kern="1200" dirty="0"/>
        </a:p>
      </dsp:txBody>
      <dsp:txXfrm>
        <a:off x="2220954" y="2755125"/>
        <a:ext cx="8257655" cy="1252329"/>
      </dsp:txXfrm>
    </dsp:sp>
    <dsp:sp modelId="{B0231B4F-BA24-4085-8A0E-B419ABA78315}">
      <dsp:nvSpPr>
        <dsp:cNvPr id="0" name=""/>
        <dsp:cNvSpPr/>
      </dsp:nvSpPr>
      <dsp:spPr>
        <a:xfrm>
          <a:off x="125232" y="2880358"/>
          <a:ext cx="2095722" cy="1001863"/>
        </a:xfrm>
        <a:prstGeom prst="roundRect">
          <a:avLst>
            <a:gd name="adj" fmla="val 10000"/>
          </a:avLst>
        </a:prstGeom>
        <a:blipFill rotWithShape="1">
          <a:blip xmlns:r="http://schemas.openxmlformats.org/officeDocument/2006/relationships" r:embed="rId3"/>
          <a:srcRect/>
          <a:stretch>
            <a:fillRect t="-2000" b="-2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65209B-8910-4F6B-BC46-BEBE282841E5}">
      <dsp:nvSpPr>
        <dsp:cNvPr id="0" name=""/>
        <dsp:cNvSpPr/>
      </dsp:nvSpPr>
      <dsp:spPr>
        <a:xfrm>
          <a:off x="0" y="4132688"/>
          <a:ext cx="10478610" cy="1252329"/>
        </a:xfrm>
        <a:prstGeom prst="roundRect">
          <a:avLst>
            <a:gd name="adj" fmla="val 10000"/>
          </a:avLst>
        </a:prstGeom>
        <a:solidFill>
          <a:srgbClr val="92D050"/>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dirty="0" err="1"/>
            <a:t>L.G.Svitich</a:t>
          </a:r>
          <a:r>
            <a:rPr lang="en-US" sz="2100" kern="1200" dirty="0"/>
            <a:t> “</a:t>
          </a:r>
          <a:r>
            <a:rPr lang="en-US" sz="2100" kern="1200" dirty="0" err="1"/>
            <a:t>Axborot</a:t>
          </a:r>
          <a:r>
            <a:rPr lang="en-US" sz="2100" kern="1200" dirty="0"/>
            <a:t> </a:t>
          </a:r>
          <a:r>
            <a:rPr lang="en-US" sz="2100" kern="1200" dirty="0" err="1"/>
            <a:t>tushunchasi</a:t>
          </a:r>
          <a:r>
            <a:rPr lang="en-US" sz="2100" kern="1200" dirty="0"/>
            <a:t> </a:t>
          </a:r>
          <a:r>
            <a:rPr lang="en-US" sz="2100" kern="1200" dirty="0" err="1"/>
            <a:t>ko‘p</a:t>
          </a:r>
          <a:r>
            <a:rPr lang="en-US" sz="2100" kern="1200" dirty="0"/>
            <a:t> </a:t>
          </a:r>
          <a:r>
            <a:rPr lang="en-US" sz="2100" kern="1200" dirty="0" err="1"/>
            <a:t>ma’noga</a:t>
          </a:r>
          <a:r>
            <a:rPr lang="en-US" sz="2100" kern="1200" dirty="0"/>
            <a:t> </a:t>
          </a:r>
          <a:r>
            <a:rPr lang="en-US" sz="2100" kern="1200" dirty="0" err="1"/>
            <a:t>ega</a:t>
          </a:r>
          <a:r>
            <a:rPr lang="en-US" sz="2100" kern="1200" dirty="0"/>
            <a:t>, </a:t>
          </a:r>
          <a:r>
            <a:rPr lang="en-US" sz="2100" kern="1200" dirty="0" err="1"/>
            <a:t>lekin</a:t>
          </a:r>
          <a:r>
            <a:rPr lang="en-US" sz="2100" kern="1200" dirty="0"/>
            <a:t> </a:t>
          </a:r>
          <a:r>
            <a:rPr lang="en-US" sz="2100" kern="1200" dirty="0" err="1"/>
            <a:t>umumiy</a:t>
          </a:r>
          <a:r>
            <a:rPr lang="en-US" sz="2100" kern="1200" dirty="0"/>
            <a:t> </a:t>
          </a:r>
          <a:r>
            <a:rPr lang="en-US" sz="2100" kern="1200" dirty="0" err="1"/>
            <a:t>falsafiy</a:t>
          </a:r>
          <a:r>
            <a:rPr lang="en-US" sz="2100" kern="1200" dirty="0"/>
            <a:t>, </a:t>
          </a:r>
          <a:r>
            <a:rPr lang="en-US" sz="2100" kern="1200" dirty="0" err="1"/>
            <a:t>metolingvistik</a:t>
          </a:r>
          <a:r>
            <a:rPr lang="en-US" sz="2100" kern="1200" dirty="0"/>
            <a:t> </a:t>
          </a:r>
          <a:r>
            <a:rPr lang="en-US" sz="2100" kern="1200" dirty="0" err="1"/>
            <a:t>ma’noda</a:t>
          </a:r>
          <a:r>
            <a:rPr lang="en-US" sz="2100" kern="1200" dirty="0"/>
            <a:t> </a:t>
          </a:r>
          <a:r>
            <a:rPr lang="en-US" sz="2100" kern="1200" dirty="0" err="1"/>
            <a:t>potensial</a:t>
          </a:r>
          <a:r>
            <a:rPr lang="en-US" sz="2100" kern="1200" dirty="0"/>
            <a:t>, </a:t>
          </a:r>
          <a:r>
            <a:rPr lang="en-US" sz="2100" kern="1200" dirty="0" err="1"/>
            <a:t>keng</a:t>
          </a:r>
          <a:r>
            <a:rPr lang="en-US" sz="2100" kern="1200" dirty="0"/>
            <a:t> </a:t>
          </a:r>
          <a:r>
            <a:rPr lang="en-US" sz="2100" kern="1200" dirty="0" err="1"/>
            <a:t>yoritilgan</a:t>
          </a:r>
          <a:r>
            <a:rPr lang="en-US" sz="2100" kern="1200" dirty="0"/>
            <a:t> real </a:t>
          </a:r>
          <a:r>
            <a:rPr lang="en-US" sz="2100" kern="1200" dirty="0" err="1"/>
            <a:t>mohiyatlarning</a:t>
          </a:r>
          <a:r>
            <a:rPr lang="en-US" sz="2100" kern="1200" dirty="0"/>
            <a:t> </a:t>
          </a:r>
          <a:r>
            <a:rPr lang="en-US" sz="2100" kern="1200" dirty="0" err="1"/>
            <a:t>majmui</a:t>
          </a:r>
          <a:r>
            <a:rPr lang="en-US" sz="2100" kern="1200" dirty="0"/>
            <a:t>”  deb </a:t>
          </a:r>
          <a:r>
            <a:rPr lang="en-US" sz="2100" kern="1200" dirty="0" err="1"/>
            <a:t>tushunadi</a:t>
          </a:r>
          <a:endParaRPr lang="ru-RU" sz="2100" kern="1200" dirty="0"/>
        </a:p>
      </dsp:txBody>
      <dsp:txXfrm>
        <a:off x="2220954" y="4132688"/>
        <a:ext cx="8257655" cy="1252329"/>
      </dsp:txXfrm>
    </dsp:sp>
    <dsp:sp modelId="{B6EA661C-B417-4FD8-8935-65D6CE85E8AE}">
      <dsp:nvSpPr>
        <dsp:cNvPr id="0" name=""/>
        <dsp:cNvSpPr/>
      </dsp:nvSpPr>
      <dsp:spPr>
        <a:xfrm>
          <a:off x="125232" y="4257921"/>
          <a:ext cx="2095722" cy="1001863"/>
        </a:xfrm>
        <a:prstGeom prst="roundRect">
          <a:avLst>
            <a:gd name="adj" fmla="val 10000"/>
          </a:avLst>
        </a:prstGeom>
        <a:blipFill rotWithShape="1">
          <a:blip xmlns:r="http://schemas.openxmlformats.org/officeDocument/2006/relationships" r:embed="rId4"/>
          <a:srcRect/>
          <a:stretch>
            <a:fillRect t="-2000" b="-2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9D622B-C471-4474-AFA7-720DB13090DF}">
      <dsp:nvSpPr>
        <dsp:cNvPr id="0" name=""/>
        <dsp:cNvSpPr/>
      </dsp:nvSpPr>
      <dsp:spPr>
        <a:xfrm>
          <a:off x="2179605" y="3214987"/>
          <a:ext cx="641009" cy="2579300"/>
        </a:xfrm>
        <a:custGeom>
          <a:avLst/>
          <a:gdLst/>
          <a:ahLst/>
          <a:cxnLst/>
          <a:rect l="0" t="0" r="0" b="0"/>
          <a:pathLst>
            <a:path>
              <a:moveTo>
                <a:pt x="0" y="0"/>
              </a:moveTo>
              <a:lnTo>
                <a:pt x="320504" y="0"/>
              </a:lnTo>
              <a:lnTo>
                <a:pt x="320504" y="2579300"/>
              </a:lnTo>
              <a:lnTo>
                <a:pt x="641009" y="2579300"/>
              </a:lnTo>
            </a:path>
          </a:pathLst>
        </a:custGeom>
        <a:noFill/>
        <a:ln w="15875"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ru-RU" sz="2000" kern="1200">
            <a:latin typeface="Times New Roman" panose="02020603050405020304" pitchFamily="18" charset="0"/>
            <a:cs typeface="Times New Roman" panose="02020603050405020304" pitchFamily="18" charset="0"/>
          </a:endParaRPr>
        </a:p>
      </dsp:txBody>
      <dsp:txXfrm>
        <a:off x="2433666" y="4438193"/>
        <a:ext cx="132887" cy="132887"/>
      </dsp:txXfrm>
    </dsp:sp>
    <dsp:sp modelId="{3B2A5A28-6C84-40C1-BCD7-521402017A33}">
      <dsp:nvSpPr>
        <dsp:cNvPr id="0" name=""/>
        <dsp:cNvSpPr/>
      </dsp:nvSpPr>
      <dsp:spPr>
        <a:xfrm>
          <a:off x="2179605" y="3214987"/>
          <a:ext cx="641009" cy="1704917"/>
        </a:xfrm>
        <a:custGeom>
          <a:avLst/>
          <a:gdLst/>
          <a:ahLst/>
          <a:cxnLst/>
          <a:rect l="0" t="0" r="0" b="0"/>
          <a:pathLst>
            <a:path>
              <a:moveTo>
                <a:pt x="0" y="0"/>
              </a:moveTo>
              <a:lnTo>
                <a:pt x="320504" y="0"/>
              </a:lnTo>
              <a:lnTo>
                <a:pt x="320504" y="1704917"/>
              </a:lnTo>
              <a:lnTo>
                <a:pt x="641009" y="1704917"/>
              </a:lnTo>
            </a:path>
          </a:pathLst>
        </a:custGeom>
        <a:noFill/>
        <a:ln w="15875"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ru-RU" sz="2000" kern="1200">
            <a:latin typeface="Times New Roman" panose="02020603050405020304" pitchFamily="18" charset="0"/>
            <a:cs typeface="Times New Roman" panose="02020603050405020304" pitchFamily="18" charset="0"/>
          </a:endParaRPr>
        </a:p>
      </dsp:txBody>
      <dsp:txXfrm>
        <a:off x="2454574" y="4021910"/>
        <a:ext cx="91071" cy="91071"/>
      </dsp:txXfrm>
    </dsp:sp>
    <dsp:sp modelId="{8D7A7571-3BAB-4A5F-848D-15777176F70B}">
      <dsp:nvSpPr>
        <dsp:cNvPr id="0" name=""/>
        <dsp:cNvSpPr/>
      </dsp:nvSpPr>
      <dsp:spPr>
        <a:xfrm>
          <a:off x="2179605" y="3214987"/>
          <a:ext cx="641009" cy="830534"/>
        </a:xfrm>
        <a:custGeom>
          <a:avLst/>
          <a:gdLst/>
          <a:ahLst/>
          <a:cxnLst/>
          <a:rect l="0" t="0" r="0" b="0"/>
          <a:pathLst>
            <a:path>
              <a:moveTo>
                <a:pt x="0" y="0"/>
              </a:moveTo>
              <a:lnTo>
                <a:pt x="320504" y="0"/>
              </a:lnTo>
              <a:lnTo>
                <a:pt x="320504" y="830534"/>
              </a:lnTo>
              <a:lnTo>
                <a:pt x="641009" y="830534"/>
              </a:lnTo>
            </a:path>
          </a:pathLst>
        </a:custGeom>
        <a:noFill/>
        <a:ln w="15875"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ru-RU" sz="2000" kern="1200">
            <a:latin typeface="Times New Roman" panose="02020603050405020304" pitchFamily="18" charset="0"/>
            <a:cs typeface="Times New Roman" panose="02020603050405020304" pitchFamily="18" charset="0"/>
          </a:endParaRPr>
        </a:p>
      </dsp:txBody>
      <dsp:txXfrm>
        <a:off x="2473881" y="3604026"/>
        <a:ext cx="52456" cy="52456"/>
      </dsp:txXfrm>
    </dsp:sp>
    <dsp:sp modelId="{C0A5D978-6958-4345-A4DE-E53169EDEBCA}">
      <dsp:nvSpPr>
        <dsp:cNvPr id="0" name=""/>
        <dsp:cNvSpPr/>
      </dsp:nvSpPr>
      <dsp:spPr>
        <a:xfrm>
          <a:off x="2179605" y="3125419"/>
          <a:ext cx="641009" cy="91440"/>
        </a:xfrm>
        <a:custGeom>
          <a:avLst/>
          <a:gdLst/>
          <a:ahLst/>
          <a:cxnLst/>
          <a:rect l="0" t="0" r="0" b="0"/>
          <a:pathLst>
            <a:path>
              <a:moveTo>
                <a:pt x="0" y="89568"/>
              </a:moveTo>
              <a:lnTo>
                <a:pt x="320504" y="89568"/>
              </a:lnTo>
              <a:lnTo>
                <a:pt x="320504" y="45720"/>
              </a:lnTo>
              <a:lnTo>
                <a:pt x="641009" y="45720"/>
              </a:lnTo>
            </a:path>
          </a:pathLst>
        </a:custGeom>
        <a:noFill/>
        <a:ln w="15875"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ru-RU" sz="2000" kern="1200">
            <a:latin typeface="Times New Roman" panose="02020603050405020304" pitchFamily="18" charset="0"/>
            <a:cs typeface="Times New Roman" panose="02020603050405020304" pitchFamily="18" charset="0"/>
          </a:endParaRPr>
        </a:p>
      </dsp:txBody>
      <dsp:txXfrm>
        <a:off x="2484047" y="3155076"/>
        <a:ext cx="32125" cy="32125"/>
      </dsp:txXfrm>
    </dsp:sp>
    <dsp:sp modelId="{3B3688BF-D6A2-43C3-9EF8-4BAE5F40FED9}">
      <dsp:nvSpPr>
        <dsp:cNvPr id="0" name=""/>
        <dsp:cNvSpPr/>
      </dsp:nvSpPr>
      <dsp:spPr>
        <a:xfrm>
          <a:off x="2179605" y="2296756"/>
          <a:ext cx="641009" cy="918230"/>
        </a:xfrm>
        <a:custGeom>
          <a:avLst/>
          <a:gdLst/>
          <a:ahLst/>
          <a:cxnLst/>
          <a:rect l="0" t="0" r="0" b="0"/>
          <a:pathLst>
            <a:path>
              <a:moveTo>
                <a:pt x="0" y="918230"/>
              </a:moveTo>
              <a:lnTo>
                <a:pt x="320504" y="918230"/>
              </a:lnTo>
              <a:lnTo>
                <a:pt x="320504" y="0"/>
              </a:lnTo>
              <a:lnTo>
                <a:pt x="641009" y="0"/>
              </a:lnTo>
            </a:path>
          </a:pathLst>
        </a:custGeom>
        <a:noFill/>
        <a:ln w="15875"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ru-RU" sz="2000" kern="1200">
            <a:latin typeface="Times New Roman" panose="02020603050405020304" pitchFamily="18" charset="0"/>
            <a:cs typeface="Times New Roman" panose="02020603050405020304" pitchFamily="18" charset="0"/>
          </a:endParaRPr>
        </a:p>
      </dsp:txBody>
      <dsp:txXfrm>
        <a:off x="2472114" y="2727876"/>
        <a:ext cx="55992" cy="55992"/>
      </dsp:txXfrm>
    </dsp:sp>
    <dsp:sp modelId="{7141EE23-897E-4689-AAB7-C5533B962AC0}">
      <dsp:nvSpPr>
        <dsp:cNvPr id="0" name=""/>
        <dsp:cNvSpPr/>
      </dsp:nvSpPr>
      <dsp:spPr>
        <a:xfrm>
          <a:off x="2179605" y="1422373"/>
          <a:ext cx="641009" cy="1792613"/>
        </a:xfrm>
        <a:custGeom>
          <a:avLst/>
          <a:gdLst/>
          <a:ahLst/>
          <a:cxnLst/>
          <a:rect l="0" t="0" r="0" b="0"/>
          <a:pathLst>
            <a:path>
              <a:moveTo>
                <a:pt x="0" y="1792613"/>
              </a:moveTo>
              <a:lnTo>
                <a:pt x="320504" y="1792613"/>
              </a:lnTo>
              <a:lnTo>
                <a:pt x="320504" y="0"/>
              </a:lnTo>
              <a:lnTo>
                <a:pt x="641009" y="0"/>
              </a:lnTo>
            </a:path>
          </a:pathLst>
        </a:custGeom>
        <a:noFill/>
        <a:ln w="15875"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ru-RU" sz="2000" kern="1200">
            <a:latin typeface="Times New Roman" panose="02020603050405020304" pitchFamily="18" charset="0"/>
            <a:cs typeface="Times New Roman" panose="02020603050405020304" pitchFamily="18" charset="0"/>
          </a:endParaRPr>
        </a:p>
      </dsp:txBody>
      <dsp:txXfrm>
        <a:off x="2452515" y="2271086"/>
        <a:ext cx="95188" cy="95188"/>
      </dsp:txXfrm>
    </dsp:sp>
    <dsp:sp modelId="{8D33183E-AC43-4299-AF2A-33CA839CA10F}">
      <dsp:nvSpPr>
        <dsp:cNvPr id="0" name=""/>
        <dsp:cNvSpPr/>
      </dsp:nvSpPr>
      <dsp:spPr>
        <a:xfrm>
          <a:off x="2179605" y="547990"/>
          <a:ext cx="641009" cy="2666996"/>
        </a:xfrm>
        <a:custGeom>
          <a:avLst/>
          <a:gdLst/>
          <a:ahLst/>
          <a:cxnLst/>
          <a:rect l="0" t="0" r="0" b="0"/>
          <a:pathLst>
            <a:path>
              <a:moveTo>
                <a:pt x="0" y="2666996"/>
              </a:moveTo>
              <a:lnTo>
                <a:pt x="320504" y="2666996"/>
              </a:lnTo>
              <a:lnTo>
                <a:pt x="320504" y="0"/>
              </a:lnTo>
              <a:lnTo>
                <a:pt x="641009" y="0"/>
              </a:lnTo>
            </a:path>
          </a:pathLst>
        </a:custGeom>
        <a:noFill/>
        <a:ln w="15875"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ru-RU" sz="2000" kern="1200">
            <a:latin typeface="Times New Roman" panose="02020603050405020304" pitchFamily="18" charset="0"/>
            <a:cs typeface="Times New Roman" panose="02020603050405020304" pitchFamily="18" charset="0"/>
          </a:endParaRPr>
        </a:p>
      </dsp:txBody>
      <dsp:txXfrm>
        <a:off x="2431536" y="1812915"/>
        <a:ext cx="137147" cy="137147"/>
      </dsp:txXfrm>
    </dsp:sp>
    <dsp:sp modelId="{F7855351-3F29-4B8D-B93F-5C710BBC3EEC}">
      <dsp:nvSpPr>
        <dsp:cNvPr id="0" name=""/>
        <dsp:cNvSpPr/>
      </dsp:nvSpPr>
      <dsp:spPr>
        <a:xfrm>
          <a:off x="0" y="2041824"/>
          <a:ext cx="2012884" cy="2346326"/>
        </a:xfrm>
        <a:prstGeom prst="rect">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err="1" smtClean="0">
              <a:solidFill>
                <a:schemeClr val="tx1"/>
              </a:solidFill>
              <a:latin typeface="Times New Roman" pitchFamily="18" charset="0"/>
              <a:cs typeface="Times New Roman" pitchFamily="18" charset="0"/>
            </a:rPr>
            <a:t>Informativlik</a:t>
          </a:r>
          <a:endParaRPr lang="en-US" sz="2000" b="1" kern="1200" dirty="0" smtClean="0">
            <a:solidFill>
              <a:schemeClr val="tx1"/>
            </a:solidFill>
            <a:latin typeface="Times New Roman" pitchFamily="18" charset="0"/>
            <a:cs typeface="Times New Roman" pitchFamily="18" charset="0"/>
          </a:endParaRPr>
        </a:p>
        <a:p>
          <a:pPr lvl="0" algn="ctr" defTabSz="889000">
            <a:lnSpc>
              <a:spcPct val="90000"/>
            </a:lnSpc>
            <a:spcBef>
              <a:spcPct val="0"/>
            </a:spcBef>
            <a:spcAft>
              <a:spcPct val="35000"/>
            </a:spcAft>
          </a:pPr>
          <a:r>
            <a:rPr lang="en-US" sz="2000" b="1" kern="1200" dirty="0" err="1" smtClean="0">
              <a:solidFill>
                <a:schemeClr val="tx1"/>
              </a:solidFill>
              <a:latin typeface="Times New Roman" pitchFamily="18" charset="0"/>
              <a:cs typeface="Times New Roman" pitchFamily="18" charset="0"/>
            </a:rPr>
            <a:t>ning</a:t>
          </a:r>
          <a:endParaRPr lang="en-US" sz="2000" b="1" kern="1200" dirty="0">
            <a:solidFill>
              <a:schemeClr val="tx1"/>
            </a:solidFill>
            <a:latin typeface="Times New Roman" pitchFamily="18" charset="0"/>
            <a:cs typeface="Times New Roman" pitchFamily="18" charset="0"/>
          </a:endParaRPr>
        </a:p>
        <a:p>
          <a:pPr lvl="0" algn="ctr" defTabSz="889000">
            <a:lnSpc>
              <a:spcPct val="90000"/>
            </a:lnSpc>
            <a:spcBef>
              <a:spcPct val="0"/>
            </a:spcBef>
            <a:spcAft>
              <a:spcPct val="35000"/>
            </a:spcAft>
          </a:pPr>
          <a:r>
            <a:rPr lang="en-US" sz="2000" b="1" kern="1200" dirty="0">
              <a:solidFill>
                <a:schemeClr val="tx1"/>
              </a:solidFill>
              <a:latin typeface="Times New Roman" pitchFamily="18" charset="0"/>
              <a:cs typeface="Times New Roman" pitchFamily="18" charset="0"/>
            </a:rPr>
            <a:t> </a:t>
          </a:r>
          <a:r>
            <a:rPr lang="en-US" sz="2000" b="1" kern="1200" dirty="0" err="1">
              <a:solidFill>
                <a:schemeClr val="tx1"/>
              </a:solidFill>
              <a:latin typeface="Times New Roman" pitchFamily="18" charset="0"/>
              <a:cs typeface="Times New Roman" pitchFamily="18" charset="0"/>
            </a:rPr>
            <a:t>mazmunini</a:t>
          </a:r>
          <a:r>
            <a:rPr lang="en-US" sz="2000" b="1" kern="1200" dirty="0">
              <a:solidFill>
                <a:schemeClr val="tx1"/>
              </a:solidFill>
              <a:latin typeface="Times New Roman" pitchFamily="18" charset="0"/>
              <a:cs typeface="Times New Roman" pitchFamily="18" charset="0"/>
            </a:rPr>
            <a:t> </a:t>
          </a:r>
          <a:r>
            <a:rPr lang="en-US" sz="2000" b="1" kern="1200" dirty="0" err="1">
              <a:solidFill>
                <a:schemeClr val="tx1"/>
              </a:solidFill>
              <a:latin typeface="Times New Roman" pitchFamily="18" charset="0"/>
              <a:cs typeface="Times New Roman" pitchFamily="18" charset="0"/>
            </a:rPr>
            <a:t>quyidagilar</a:t>
          </a:r>
          <a:endParaRPr lang="en-US" sz="2000" b="1" kern="1200" dirty="0">
            <a:solidFill>
              <a:schemeClr val="tx1"/>
            </a:solidFill>
            <a:latin typeface="Times New Roman" pitchFamily="18" charset="0"/>
            <a:cs typeface="Times New Roman" pitchFamily="18" charset="0"/>
          </a:endParaRPr>
        </a:p>
        <a:p>
          <a:pPr lvl="0" algn="ctr" defTabSz="889000">
            <a:lnSpc>
              <a:spcPct val="90000"/>
            </a:lnSpc>
            <a:spcBef>
              <a:spcPct val="0"/>
            </a:spcBef>
            <a:spcAft>
              <a:spcPct val="35000"/>
            </a:spcAft>
          </a:pPr>
          <a:r>
            <a:rPr lang="en-US" sz="2000" b="1" kern="1200" dirty="0">
              <a:solidFill>
                <a:schemeClr val="tx1"/>
              </a:solidFill>
              <a:latin typeface="Times New Roman" pitchFamily="18" charset="0"/>
              <a:cs typeface="Times New Roman" pitchFamily="18" charset="0"/>
            </a:rPr>
            <a:t> </a:t>
          </a:r>
          <a:r>
            <a:rPr lang="en-US" sz="2000" b="1" kern="1200" dirty="0" err="1">
              <a:solidFill>
                <a:schemeClr val="tx1"/>
              </a:solidFill>
              <a:latin typeface="Times New Roman" pitchFamily="18" charset="0"/>
              <a:cs typeface="Times New Roman" pitchFamily="18" charset="0"/>
            </a:rPr>
            <a:t>tavsiflaydi</a:t>
          </a:r>
          <a:endParaRPr lang="ru-RU" sz="2000" b="1" kern="1200" dirty="0">
            <a:solidFill>
              <a:schemeClr val="tx1"/>
            </a:solidFill>
            <a:latin typeface="Times New Roman" pitchFamily="18" charset="0"/>
            <a:cs typeface="Times New Roman" pitchFamily="18" charset="0"/>
          </a:endParaRPr>
        </a:p>
      </dsp:txBody>
      <dsp:txXfrm>
        <a:off x="0" y="2041824"/>
        <a:ext cx="2012884" cy="2346326"/>
      </dsp:txXfrm>
    </dsp:sp>
    <dsp:sp modelId="{81E8E1EF-D9EF-4FD4-8A83-66DA6B160292}">
      <dsp:nvSpPr>
        <dsp:cNvPr id="0" name=""/>
        <dsp:cNvSpPr/>
      </dsp:nvSpPr>
      <dsp:spPr>
        <a:xfrm>
          <a:off x="2820615" y="198237"/>
          <a:ext cx="8796678" cy="699506"/>
        </a:xfrm>
        <a:prstGeom prst="rect">
          <a:avLst/>
        </a:prstGeom>
        <a:solidFill>
          <a:schemeClr val="accent6">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sz="2000" b="1" kern="1200" dirty="0">
              <a:solidFill>
                <a:schemeClr val="tx1"/>
              </a:solidFill>
              <a:latin typeface="Times New Roman" panose="02020603050405020304" pitchFamily="18" charset="0"/>
              <a:cs typeface="Times New Roman" panose="02020603050405020304" pitchFamily="18" charset="0"/>
            </a:rPr>
            <a:t>1) </a:t>
          </a:r>
          <a:r>
            <a:rPr lang="en-US" sz="2000" b="1" kern="1200" dirty="0" err="1">
              <a:solidFill>
                <a:schemeClr val="tx1"/>
              </a:solidFill>
              <a:latin typeface="Times New Roman" panose="02020603050405020304" pitchFamily="18" charset="0"/>
              <a:cs typeface="Times New Roman" panose="02020603050405020304" pitchFamily="18" charset="0"/>
            </a:rPr>
            <a:t>yoritilayotgan</a:t>
          </a:r>
          <a:r>
            <a:rPr lang="en-US" sz="2000" b="1" kern="1200" dirty="0">
              <a:solidFill>
                <a:schemeClr val="tx1"/>
              </a:solidFill>
              <a:latin typeface="Times New Roman" panose="02020603050405020304" pitchFamily="18" charset="0"/>
              <a:cs typeface="Times New Roman" panose="02020603050405020304" pitchFamily="18" charset="0"/>
            </a:rPr>
            <a:t> </a:t>
          </a:r>
          <a:r>
            <a:rPr lang="en-US" sz="2000" b="1" kern="1200" dirty="0" err="1">
              <a:solidFill>
                <a:schemeClr val="tx1"/>
              </a:solidFill>
              <a:latin typeface="Times New Roman" panose="02020603050405020304" pitchFamily="18" charset="0"/>
              <a:cs typeface="Times New Roman" panose="02020603050405020304" pitchFamily="18" charset="0"/>
            </a:rPr>
            <a:t>masalalarning</a:t>
          </a:r>
          <a:r>
            <a:rPr lang="en-US" sz="2000" b="1" kern="1200" dirty="0">
              <a:solidFill>
                <a:schemeClr val="tx1"/>
              </a:solidFill>
              <a:latin typeface="Times New Roman" panose="02020603050405020304" pitchFamily="18" charset="0"/>
              <a:cs typeface="Times New Roman" panose="02020603050405020304" pitchFamily="18" charset="0"/>
            </a:rPr>
            <a:t> </a:t>
          </a:r>
          <a:r>
            <a:rPr lang="en-US" sz="2000" b="1" kern="1200" dirty="0" err="1">
              <a:solidFill>
                <a:schemeClr val="tx1"/>
              </a:solidFill>
              <a:latin typeface="Times New Roman" panose="02020603050405020304" pitchFamily="18" charset="0"/>
              <a:cs typeface="Times New Roman" panose="02020603050405020304" pitchFamily="18" charset="0"/>
            </a:rPr>
            <a:t>muammoliligi</a:t>
          </a:r>
          <a:r>
            <a:rPr lang="en-US" sz="2000" b="1" kern="1200" dirty="0">
              <a:solidFill>
                <a:schemeClr val="tx1"/>
              </a:solidFill>
              <a:latin typeface="Times New Roman" panose="02020603050405020304" pitchFamily="18" charset="0"/>
              <a:cs typeface="Times New Roman" panose="02020603050405020304" pitchFamily="18" charset="0"/>
            </a:rPr>
            <a:t>; </a:t>
          </a:r>
          <a:endParaRPr lang="ru-RU" sz="2000" b="1" kern="1200" dirty="0">
            <a:solidFill>
              <a:schemeClr val="tx1"/>
            </a:solidFill>
            <a:latin typeface="Times New Roman" panose="02020603050405020304" pitchFamily="18" charset="0"/>
            <a:cs typeface="Times New Roman" panose="02020603050405020304" pitchFamily="18" charset="0"/>
          </a:endParaRPr>
        </a:p>
      </dsp:txBody>
      <dsp:txXfrm>
        <a:off x="2820615" y="198237"/>
        <a:ext cx="8796678" cy="699506"/>
      </dsp:txXfrm>
    </dsp:sp>
    <dsp:sp modelId="{AD7F9DF9-EDB4-43FB-8D03-04436C2F451F}">
      <dsp:nvSpPr>
        <dsp:cNvPr id="0" name=""/>
        <dsp:cNvSpPr/>
      </dsp:nvSpPr>
      <dsp:spPr>
        <a:xfrm>
          <a:off x="2820615" y="1072620"/>
          <a:ext cx="7849443" cy="699506"/>
        </a:xfrm>
        <a:prstGeom prst="rect">
          <a:avLst/>
        </a:prstGeom>
        <a:solidFill>
          <a:schemeClr val="accent6">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just" defTabSz="889000">
            <a:lnSpc>
              <a:spcPct val="90000"/>
            </a:lnSpc>
            <a:spcBef>
              <a:spcPct val="0"/>
            </a:spcBef>
            <a:spcAft>
              <a:spcPct val="35000"/>
            </a:spcAft>
          </a:pPr>
          <a:r>
            <a:rPr lang="en-US" sz="2000" b="1" kern="1200" dirty="0">
              <a:solidFill>
                <a:schemeClr val="tx1"/>
              </a:solidFill>
              <a:latin typeface="Times New Roman" panose="02020603050405020304" pitchFamily="18" charset="0"/>
              <a:cs typeface="Times New Roman" panose="02020603050405020304" pitchFamily="18" charset="0"/>
            </a:rPr>
            <a:t>2) </a:t>
          </a:r>
          <a:r>
            <a:rPr lang="en-US" sz="2000" b="1" kern="1200" dirty="0" err="1">
              <a:solidFill>
                <a:schemeClr val="tx1"/>
              </a:solidFill>
              <a:latin typeface="Times New Roman" panose="02020603050405020304" pitchFamily="18" charset="0"/>
              <a:cs typeface="Times New Roman" panose="02020603050405020304" pitchFamily="18" charset="0"/>
            </a:rPr>
            <a:t>o’rganilayotgan</a:t>
          </a:r>
          <a:r>
            <a:rPr lang="en-US" sz="2000" b="1" kern="1200" dirty="0">
              <a:solidFill>
                <a:schemeClr val="tx1"/>
              </a:solidFill>
              <a:latin typeface="Times New Roman" panose="02020603050405020304" pitchFamily="18" charset="0"/>
              <a:cs typeface="Times New Roman" panose="02020603050405020304" pitchFamily="18" charset="0"/>
            </a:rPr>
            <a:t> </a:t>
          </a:r>
          <a:r>
            <a:rPr lang="en-US" sz="2000" b="1" kern="1200" dirty="0" err="1">
              <a:solidFill>
                <a:schemeClr val="tx1"/>
              </a:solidFill>
              <a:latin typeface="Times New Roman" panose="02020603050405020304" pitchFamily="18" charset="0"/>
              <a:cs typeface="Times New Roman" panose="02020603050405020304" pitchFamily="18" charset="0"/>
            </a:rPr>
            <a:t>ob</a:t>
          </a:r>
          <a:r>
            <a:rPr lang="en-US" sz="2000" b="1" kern="1200" dirty="0">
              <a:solidFill>
                <a:schemeClr val="tx1"/>
              </a:solidFill>
              <a:latin typeface="Times New Roman" panose="02020603050405020304" pitchFamily="18" charset="0"/>
              <a:cs typeface="Times New Roman" panose="02020603050405020304" pitchFamily="18" charset="0"/>
            </a:rPr>
            <a:t>'</a:t>
          </a:r>
          <a:r>
            <a:rPr lang="ru-RU" sz="2000" b="1" kern="1200" dirty="0">
              <a:solidFill>
                <a:schemeClr val="tx1"/>
              </a:solidFill>
              <a:latin typeface="Times New Roman" panose="02020603050405020304" pitchFamily="18" charset="0"/>
              <a:cs typeface="Times New Roman" panose="02020603050405020304" pitchFamily="18" charset="0"/>
            </a:rPr>
            <a:t>е</a:t>
          </a:r>
          <a:r>
            <a:rPr lang="en-US" sz="2000" b="1" kern="1200" dirty="0" err="1">
              <a:solidFill>
                <a:schemeClr val="tx1"/>
              </a:solidFill>
              <a:latin typeface="Times New Roman" panose="02020603050405020304" pitchFamily="18" charset="0"/>
              <a:cs typeface="Times New Roman" panose="02020603050405020304" pitchFamily="18" charset="0"/>
            </a:rPr>
            <a:t>ktning</a:t>
          </a:r>
          <a:r>
            <a:rPr lang="en-US" sz="2000" b="1" kern="1200" dirty="0">
              <a:solidFill>
                <a:schemeClr val="tx1"/>
              </a:solidFill>
              <a:latin typeface="Times New Roman" panose="02020603050405020304" pitchFamily="18" charset="0"/>
              <a:cs typeface="Times New Roman" panose="02020603050405020304" pitchFamily="18" charset="0"/>
            </a:rPr>
            <a:t> </a:t>
          </a:r>
          <a:r>
            <a:rPr lang="en-US" sz="2000" b="1" kern="1200" dirty="0" err="1">
              <a:solidFill>
                <a:schemeClr val="tx1"/>
              </a:solidFill>
              <a:latin typeface="Times New Roman" panose="02020603050405020304" pitchFamily="18" charset="0"/>
              <a:cs typeface="Times New Roman" panose="02020603050405020304" pitchFamily="18" charset="0"/>
            </a:rPr>
            <a:t>xossalari</a:t>
          </a:r>
          <a:r>
            <a:rPr lang="en-US" sz="2000" b="1" kern="1200" dirty="0">
              <a:solidFill>
                <a:schemeClr val="tx1"/>
              </a:solidFill>
              <a:latin typeface="Times New Roman" panose="02020603050405020304" pitchFamily="18" charset="0"/>
              <a:cs typeface="Times New Roman" panose="02020603050405020304" pitchFamily="18" charset="0"/>
            </a:rPr>
            <a:t>, </a:t>
          </a:r>
          <a:r>
            <a:rPr lang="en-US" sz="2000" b="1" kern="1200" dirty="0" err="1">
              <a:solidFill>
                <a:schemeClr val="tx1"/>
              </a:solidFill>
              <a:latin typeface="Times New Roman" panose="02020603050405020304" pitchFamily="18" charset="0"/>
              <a:cs typeface="Times New Roman" panose="02020603050405020304" pitchFamily="18" charset="0"/>
            </a:rPr>
            <a:t>aloqalari</a:t>
          </a:r>
          <a:r>
            <a:rPr lang="en-US" sz="2000" b="1" kern="1200" dirty="0">
              <a:solidFill>
                <a:schemeClr val="tx1"/>
              </a:solidFill>
              <a:latin typeface="Times New Roman" panose="02020603050405020304" pitchFamily="18" charset="0"/>
              <a:cs typeface="Times New Roman" panose="02020603050405020304" pitchFamily="18" charset="0"/>
            </a:rPr>
            <a:t> </a:t>
          </a:r>
          <a:r>
            <a:rPr lang="en-US" sz="2000" b="1" kern="1200" dirty="0" err="1">
              <a:solidFill>
                <a:schemeClr val="tx1"/>
              </a:solidFill>
              <a:latin typeface="Times New Roman" panose="02020603050405020304" pitchFamily="18" charset="0"/>
              <a:cs typeface="Times New Roman" panose="02020603050405020304" pitchFamily="18" charset="0"/>
            </a:rPr>
            <a:t>va</a:t>
          </a:r>
          <a:r>
            <a:rPr lang="en-US" sz="2000" b="1" kern="1200" dirty="0">
              <a:solidFill>
                <a:schemeClr val="tx1"/>
              </a:solidFill>
              <a:latin typeface="Times New Roman" panose="02020603050405020304" pitchFamily="18" charset="0"/>
              <a:cs typeface="Times New Roman" panose="02020603050405020304" pitchFamily="18" charset="0"/>
            </a:rPr>
            <a:t> </a:t>
          </a:r>
          <a:r>
            <a:rPr lang="en-US" sz="2000" b="1" kern="1200" dirty="0" err="1">
              <a:solidFill>
                <a:schemeClr val="tx1"/>
              </a:solidFill>
              <a:latin typeface="Times New Roman" panose="02020603050405020304" pitchFamily="18" charset="0"/>
              <a:cs typeface="Times New Roman" panose="02020603050405020304" pitchFamily="18" charset="0"/>
            </a:rPr>
            <a:t>munosabatlarini</a:t>
          </a:r>
          <a:r>
            <a:rPr lang="en-US" sz="2000" b="1" kern="1200" dirty="0">
              <a:solidFill>
                <a:schemeClr val="tx1"/>
              </a:solidFill>
              <a:latin typeface="Times New Roman" panose="02020603050405020304" pitchFamily="18" charset="0"/>
              <a:cs typeface="Times New Roman" panose="02020603050405020304" pitchFamily="18" charset="0"/>
            </a:rPr>
            <a:t> </a:t>
          </a:r>
          <a:r>
            <a:rPr lang="en-US" sz="2000" b="1" kern="1200" dirty="0" err="1">
              <a:solidFill>
                <a:schemeClr val="tx1"/>
              </a:solidFill>
              <a:latin typeface="Times New Roman" panose="02020603050405020304" pitchFamily="18" charset="0"/>
              <a:cs typeface="Times New Roman" panose="02020603050405020304" pitchFamily="18" charset="0"/>
            </a:rPr>
            <a:t>aniq</a:t>
          </a:r>
          <a:r>
            <a:rPr lang="en-US" sz="2000" b="1" kern="1200" dirty="0">
              <a:solidFill>
                <a:schemeClr val="tx1"/>
              </a:solidFill>
              <a:latin typeface="Times New Roman" panose="02020603050405020304" pitchFamily="18" charset="0"/>
              <a:cs typeface="Times New Roman" panose="02020603050405020304" pitchFamily="18" charset="0"/>
            </a:rPr>
            <a:t> </a:t>
          </a:r>
          <a:r>
            <a:rPr lang="en-US" sz="2000" b="1" kern="1200" dirty="0" err="1">
              <a:solidFill>
                <a:schemeClr val="tx1"/>
              </a:solidFill>
              <a:latin typeface="Times New Roman" panose="02020603050405020304" pitchFamily="18" charset="0"/>
              <a:cs typeface="Times New Roman" panose="02020603050405020304" pitchFamily="18" charset="0"/>
            </a:rPr>
            <a:t>aks</a:t>
          </a:r>
          <a:r>
            <a:rPr lang="en-US" sz="2000" b="1" kern="1200" dirty="0">
              <a:solidFill>
                <a:schemeClr val="tx1"/>
              </a:solidFill>
              <a:latin typeface="Times New Roman" panose="02020603050405020304" pitchFamily="18" charset="0"/>
              <a:cs typeface="Times New Roman" panose="02020603050405020304" pitchFamily="18" charset="0"/>
            </a:rPr>
            <a:t> </a:t>
          </a:r>
          <a:r>
            <a:rPr lang="en-US" sz="2000" b="1" kern="1200" dirty="0" err="1">
              <a:solidFill>
                <a:schemeClr val="tx1"/>
              </a:solidFill>
              <a:latin typeface="Times New Roman" panose="02020603050405020304" pitchFamily="18" charset="0"/>
              <a:cs typeface="Times New Roman" panose="02020603050405020304" pitchFamily="18" charset="0"/>
            </a:rPr>
            <a:t>ettiruvchi</a:t>
          </a:r>
          <a:r>
            <a:rPr lang="en-US" sz="2000" b="1" kern="1200" dirty="0">
              <a:solidFill>
                <a:schemeClr val="tx1"/>
              </a:solidFill>
              <a:latin typeface="Times New Roman" panose="02020603050405020304" pitchFamily="18" charset="0"/>
              <a:cs typeface="Times New Roman" panose="02020603050405020304" pitchFamily="18" charset="0"/>
            </a:rPr>
            <a:t> </a:t>
          </a:r>
          <a:r>
            <a:rPr lang="en-US" sz="2000" b="1" kern="1200" dirty="0" err="1">
              <a:solidFill>
                <a:schemeClr val="tx1"/>
              </a:solidFill>
              <a:latin typeface="Times New Roman" panose="02020603050405020304" pitchFamily="18" charset="0"/>
              <a:cs typeface="Times New Roman" panose="02020603050405020304" pitchFamily="18" charset="0"/>
            </a:rPr>
            <a:t>bilimning</a:t>
          </a:r>
          <a:r>
            <a:rPr lang="en-US" sz="2000" b="1" kern="1200" dirty="0">
              <a:solidFill>
                <a:schemeClr val="tx1"/>
              </a:solidFill>
              <a:latin typeface="Times New Roman" panose="02020603050405020304" pitchFamily="18" charset="0"/>
              <a:cs typeface="Times New Roman" panose="02020603050405020304" pitchFamily="18" charset="0"/>
            </a:rPr>
            <a:t> </a:t>
          </a:r>
          <a:r>
            <a:rPr lang="en-US" sz="2000" b="1" kern="1200" dirty="0" err="1">
              <a:solidFill>
                <a:schemeClr val="tx1"/>
              </a:solidFill>
              <a:latin typeface="Times New Roman" panose="02020603050405020304" pitchFamily="18" charset="0"/>
              <a:cs typeface="Times New Roman" panose="02020603050405020304" pitchFamily="18" charset="0"/>
            </a:rPr>
            <a:t>muhimligi</a:t>
          </a:r>
          <a:r>
            <a:rPr lang="en-US" sz="2000" b="1" kern="1200" dirty="0">
              <a:solidFill>
                <a:schemeClr val="tx1"/>
              </a:solidFill>
              <a:latin typeface="Times New Roman" panose="02020603050405020304" pitchFamily="18" charset="0"/>
              <a:cs typeface="Times New Roman" panose="02020603050405020304" pitchFamily="18" charset="0"/>
            </a:rPr>
            <a:t> </a:t>
          </a:r>
          <a:r>
            <a:rPr lang="en-US" sz="2000" b="1" kern="1200" dirty="0" err="1">
              <a:solidFill>
                <a:schemeClr val="tx1"/>
              </a:solidFill>
              <a:latin typeface="Times New Roman" panose="02020603050405020304" pitchFamily="18" charset="0"/>
              <a:cs typeface="Times New Roman" panose="02020603050405020304" pitchFamily="18" charset="0"/>
            </a:rPr>
            <a:t>va</a:t>
          </a:r>
          <a:r>
            <a:rPr lang="en-US" sz="2000" b="1" kern="1200" dirty="0">
              <a:solidFill>
                <a:schemeClr val="tx1"/>
              </a:solidFill>
              <a:latin typeface="Times New Roman" panose="02020603050405020304" pitchFamily="18" charset="0"/>
              <a:cs typeface="Times New Roman" panose="02020603050405020304" pitchFamily="18" charset="0"/>
            </a:rPr>
            <a:t> </a:t>
          </a:r>
          <a:r>
            <a:rPr lang="en-US" sz="2000" b="1" kern="1200" dirty="0" err="1">
              <a:solidFill>
                <a:schemeClr val="tx1"/>
              </a:solidFill>
              <a:latin typeface="Times New Roman" panose="02020603050405020304" pitchFamily="18" charset="0"/>
              <a:cs typeface="Times New Roman" panose="02020603050405020304" pitchFamily="18" charset="0"/>
            </a:rPr>
            <a:t>o’ziga</a:t>
          </a:r>
          <a:r>
            <a:rPr lang="en-US" sz="2000" b="1" kern="1200" dirty="0">
              <a:solidFill>
                <a:schemeClr val="tx1"/>
              </a:solidFill>
              <a:latin typeface="Times New Roman" panose="02020603050405020304" pitchFamily="18" charset="0"/>
              <a:cs typeface="Times New Roman" panose="02020603050405020304" pitchFamily="18" charset="0"/>
            </a:rPr>
            <a:t> </a:t>
          </a:r>
          <a:r>
            <a:rPr lang="en-US" sz="2000" b="1" kern="1200" dirty="0" err="1">
              <a:solidFill>
                <a:schemeClr val="tx1"/>
              </a:solidFill>
              <a:latin typeface="Times New Roman" panose="02020603050405020304" pitchFamily="18" charset="0"/>
              <a:cs typeface="Times New Roman" panose="02020603050405020304" pitchFamily="18" charset="0"/>
            </a:rPr>
            <a:t>xosligi</a:t>
          </a:r>
          <a:r>
            <a:rPr lang="en-US" sz="2000" b="1" kern="1200" dirty="0">
              <a:solidFill>
                <a:schemeClr val="tx1"/>
              </a:solidFill>
              <a:latin typeface="Times New Roman" panose="02020603050405020304" pitchFamily="18" charset="0"/>
              <a:cs typeface="Times New Roman" panose="02020603050405020304" pitchFamily="18" charset="0"/>
            </a:rPr>
            <a:t>; </a:t>
          </a:r>
          <a:endParaRPr lang="ru-RU" sz="2000" b="1" kern="1200" dirty="0">
            <a:solidFill>
              <a:schemeClr val="tx1"/>
            </a:solidFill>
            <a:latin typeface="Times New Roman" panose="02020603050405020304" pitchFamily="18" charset="0"/>
            <a:cs typeface="Times New Roman" panose="02020603050405020304" pitchFamily="18" charset="0"/>
          </a:endParaRPr>
        </a:p>
      </dsp:txBody>
      <dsp:txXfrm>
        <a:off x="2820615" y="1072620"/>
        <a:ext cx="7849443" cy="699506"/>
      </dsp:txXfrm>
    </dsp:sp>
    <dsp:sp modelId="{46D2A479-60E6-484D-88C6-20008029C47C}">
      <dsp:nvSpPr>
        <dsp:cNvPr id="0" name=""/>
        <dsp:cNvSpPr/>
      </dsp:nvSpPr>
      <dsp:spPr>
        <a:xfrm>
          <a:off x="2820615" y="1947003"/>
          <a:ext cx="8548678" cy="699506"/>
        </a:xfrm>
        <a:prstGeom prst="rect">
          <a:avLst/>
        </a:prstGeom>
        <a:solidFill>
          <a:schemeClr val="accent6">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sz="2000" b="1" kern="1200" dirty="0">
              <a:solidFill>
                <a:schemeClr val="tx1"/>
              </a:solidFill>
              <a:latin typeface="Times New Roman" panose="02020603050405020304" pitchFamily="18" charset="0"/>
              <a:cs typeface="Times New Roman" panose="02020603050405020304" pitchFamily="18" charset="0"/>
            </a:rPr>
            <a:t>3) </a:t>
          </a:r>
          <a:r>
            <a:rPr lang="en-US" sz="2000" b="1" kern="1200" dirty="0" err="1">
              <a:solidFill>
                <a:schemeClr val="tx1"/>
              </a:solidFill>
              <a:latin typeface="Times New Roman" panose="02020603050405020304" pitchFamily="18" charset="0"/>
              <a:cs typeface="Times New Roman" panose="02020603050405020304" pitchFamily="18" charset="0"/>
            </a:rPr>
            <a:t>axborotning</a:t>
          </a:r>
          <a:r>
            <a:rPr lang="en-US" sz="2000" b="1" kern="1200" dirty="0">
              <a:solidFill>
                <a:schemeClr val="tx1"/>
              </a:solidFill>
              <a:latin typeface="Times New Roman" panose="02020603050405020304" pitchFamily="18" charset="0"/>
              <a:cs typeface="Times New Roman" panose="02020603050405020304" pitchFamily="18" charset="0"/>
            </a:rPr>
            <a:t> </a:t>
          </a:r>
          <a:r>
            <a:rPr lang="en-US" sz="2000" b="1" kern="1200" dirty="0" err="1">
              <a:solidFill>
                <a:schemeClr val="tx1"/>
              </a:solidFill>
              <a:latin typeface="Times New Roman" panose="02020603050405020304" pitchFamily="18" charset="0"/>
              <a:cs typeface="Times New Roman" panose="02020603050405020304" pitchFamily="18" charset="0"/>
            </a:rPr>
            <a:t>yangiligi</a:t>
          </a:r>
          <a:r>
            <a:rPr lang="en-US" sz="2000" b="1" kern="1200" dirty="0">
              <a:solidFill>
                <a:schemeClr val="tx1"/>
              </a:solidFill>
              <a:latin typeface="Times New Roman" panose="02020603050405020304" pitchFamily="18" charset="0"/>
              <a:cs typeface="Times New Roman" panose="02020603050405020304" pitchFamily="18" charset="0"/>
            </a:rPr>
            <a:t>, agar u </a:t>
          </a:r>
          <a:r>
            <a:rPr lang="en-US" sz="2000" b="1" kern="1200" dirty="0" err="1">
              <a:solidFill>
                <a:schemeClr val="tx1"/>
              </a:solidFill>
              <a:latin typeface="Times New Roman" panose="02020603050405020304" pitchFamily="18" charset="0"/>
              <a:cs typeface="Times New Roman" panose="02020603050405020304" pitchFamily="18" charset="0"/>
            </a:rPr>
            <a:t>amalda</a:t>
          </a:r>
          <a:r>
            <a:rPr lang="en-US" sz="2000" b="1" kern="1200" dirty="0">
              <a:solidFill>
                <a:schemeClr val="tx1"/>
              </a:solidFill>
              <a:latin typeface="Times New Roman" panose="02020603050405020304" pitchFamily="18" charset="0"/>
              <a:cs typeface="Times New Roman" panose="02020603050405020304" pitchFamily="18" charset="0"/>
            </a:rPr>
            <a:t> </a:t>
          </a:r>
          <a:r>
            <a:rPr lang="en-US" sz="2000" b="1" kern="1200" dirty="0" err="1">
              <a:solidFill>
                <a:schemeClr val="tx1"/>
              </a:solidFill>
              <a:latin typeface="Times New Roman" panose="02020603050405020304" pitchFamily="18" charset="0"/>
              <a:cs typeface="Times New Roman" panose="02020603050405020304" pitchFamily="18" charset="0"/>
            </a:rPr>
            <a:t>ijtimoiy</a:t>
          </a:r>
          <a:r>
            <a:rPr lang="en-US" sz="2000" b="1" kern="1200" dirty="0">
              <a:solidFill>
                <a:schemeClr val="tx1"/>
              </a:solidFill>
              <a:latin typeface="Times New Roman" panose="02020603050405020304" pitchFamily="18" charset="0"/>
              <a:cs typeface="Times New Roman" panose="02020603050405020304" pitchFamily="18" charset="0"/>
            </a:rPr>
            <a:t> </a:t>
          </a:r>
          <a:r>
            <a:rPr lang="en-US" sz="2000" b="1" kern="1200" dirty="0" err="1">
              <a:solidFill>
                <a:schemeClr val="tx1"/>
              </a:solidFill>
              <a:latin typeface="Times New Roman" panose="02020603050405020304" pitchFamily="18" charset="0"/>
              <a:cs typeface="Times New Roman" panose="02020603050405020304" pitchFamily="18" charset="0"/>
            </a:rPr>
            <a:t>ahamiyatga</a:t>
          </a:r>
          <a:r>
            <a:rPr lang="en-US" sz="2000" b="1" kern="1200" dirty="0">
              <a:solidFill>
                <a:schemeClr val="tx1"/>
              </a:solidFill>
              <a:latin typeface="Times New Roman" panose="02020603050405020304" pitchFamily="18" charset="0"/>
              <a:cs typeface="Times New Roman" panose="02020603050405020304" pitchFamily="18" charset="0"/>
            </a:rPr>
            <a:t> </a:t>
          </a:r>
          <a:r>
            <a:rPr lang="en-US" sz="2000" b="1" kern="1200" dirty="0" err="1">
              <a:solidFill>
                <a:schemeClr val="tx1"/>
              </a:solidFill>
              <a:latin typeface="Times New Roman" panose="02020603050405020304" pitchFamily="18" charset="0"/>
              <a:cs typeface="Times New Roman" panose="02020603050405020304" pitchFamily="18" charset="0"/>
            </a:rPr>
            <a:t>ega</a:t>
          </a:r>
          <a:r>
            <a:rPr lang="en-US" sz="2000" b="1" kern="1200" dirty="0">
              <a:solidFill>
                <a:schemeClr val="tx1"/>
              </a:solidFill>
              <a:latin typeface="Times New Roman" panose="02020603050405020304" pitchFamily="18" charset="0"/>
              <a:cs typeface="Times New Roman" panose="02020603050405020304" pitchFamily="18" charset="0"/>
            </a:rPr>
            <a:t> </a:t>
          </a:r>
          <a:r>
            <a:rPr lang="en-US" sz="2000" b="1" kern="1200" dirty="0" err="1">
              <a:solidFill>
                <a:schemeClr val="tx1"/>
              </a:solidFill>
              <a:latin typeface="Times New Roman" panose="02020603050405020304" pitchFamily="18" charset="0"/>
              <a:cs typeface="Times New Roman" panose="02020603050405020304" pitchFamily="18" charset="0"/>
            </a:rPr>
            <a:t>va</a:t>
          </a:r>
          <a:r>
            <a:rPr lang="en-US" sz="2000" b="1" kern="1200" dirty="0">
              <a:solidFill>
                <a:schemeClr val="tx1"/>
              </a:solidFill>
              <a:latin typeface="Times New Roman" panose="02020603050405020304" pitchFamily="18" charset="0"/>
              <a:cs typeface="Times New Roman" panose="02020603050405020304" pitchFamily="18" charset="0"/>
            </a:rPr>
            <a:t> </a:t>
          </a:r>
          <a:r>
            <a:rPr lang="en-US" sz="2000" b="1" kern="1200" dirty="0" err="1">
              <a:solidFill>
                <a:schemeClr val="tx1"/>
              </a:solidFill>
              <a:latin typeface="Times New Roman" panose="02020603050405020304" pitchFamily="18" charset="0"/>
              <a:cs typeface="Times New Roman" panose="02020603050405020304" pitchFamily="18" charset="0"/>
            </a:rPr>
            <a:t>o’zlashtirilganidan</a:t>
          </a:r>
          <a:r>
            <a:rPr lang="en-US" sz="2000" b="1" kern="1200" dirty="0">
              <a:solidFill>
                <a:schemeClr val="tx1"/>
              </a:solidFill>
              <a:latin typeface="Times New Roman" panose="02020603050405020304" pitchFamily="18" charset="0"/>
              <a:cs typeface="Times New Roman" panose="02020603050405020304" pitchFamily="18" charset="0"/>
            </a:rPr>
            <a:t> </a:t>
          </a:r>
          <a:r>
            <a:rPr lang="en-US" sz="2000" b="1" kern="1200" dirty="0" err="1">
              <a:solidFill>
                <a:schemeClr val="tx1"/>
              </a:solidFill>
              <a:latin typeface="Times New Roman" panose="02020603050405020304" pitchFamily="18" charset="0"/>
              <a:cs typeface="Times New Roman" panose="02020603050405020304" pitchFamily="18" charset="0"/>
            </a:rPr>
            <a:t>so’ng</a:t>
          </a:r>
          <a:r>
            <a:rPr lang="en-US" sz="2000" b="1" kern="1200" dirty="0">
              <a:solidFill>
                <a:schemeClr val="tx1"/>
              </a:solidFill>
              <a:latin typeface="Times New Roman" panose="02020603050405020304" pitchFamily="18" charset="0"/>
              <a:cs typeface="Times New Roman" panose="02020603050405020304" pitchFamily="18" charset="0"/>
            </a:rPr>
            <a:t> </a:t>
          </a:r>
          <a:r>
            <a:rPr lang="en-US" sz="2000" b="1" kern="1200" dirty="0" err="1">
              <a:solidFill>
                <a:schemeClr val="tx1"/>
              </a:solidFill>
              <a:latin typeface="Times New Roman" panose="02020603050405020304" pitchFamily="18" charset="0"/>
              <a:cs typeface="Times New Roman" panose="02020603050405020304" pitchFamily="18" charset="0"/>
            </a:rPr>
            <a:t>foydalanuvchining</a:t>
          </a:r>
          <a:r>
            <a:rPr lang="en-US" sz="2000" b="1" kern="1200" dirty="0">
              <a:solidFill>
                <a:schemeClr val="tx1"/>
              </a:solidFill>
              <a:latin typeface="Times New Roman" panose="02020603050405020304" pitchFamily="18" charset="0"/>
              <a:cs typeface="Times New Roman" panose="02020603050405020304" pitchFamily="18" charset="0"/>
            </a:rPr>
            <a:t> </a:t>
          </a:r>
          <a:r>
            <a:rPr lang="en-US" sz="2000" b="1" kern="1200" dirty="0" err="1">
              <a:solidFill>
                <a:schemeClr val="tx1"/>
              </a:solidFill>
              <a:latin typeface="Times New Roman" panose="02020603050405020304" pitchFamily="18" charset="0"/>
              <a:cs typeface="Times New Roman" panose="02020603050405020304" pitchFamily="18" charset="0"/>
            </a:rPr>
            <a:t>munosabatini</a:t>
          </a:r>
          <a:r>
            <a:rPr lang="en-US" sz="2000" b="1" kern="1200" dirty="0">
              <a:solidFill>
                <a:schemeClr val="tx1"/>
              </a:solidFill>
              <a:latin typeface="Times New Roman" panose="02020603050405020304" pitchFamily="18" charset="0"/>
              <a:cs typeface="Times New Roman" panose="02020603050405020304" pitchFamily="18" charset="0"/>
            </a:rPr>
            <a:t> </a:t>
          </a:r>
          <a:r>
            <a:rPr lang="en-US" sz="2000" b="1" kern="1200" dirty="0" err="1">
              <a:solidFill>
                <a:schemeClr val="tx1"/>
              </a:solidFill>
              <a:latin typeface="Times New Roman" panose="02020603050405020304" pitchFamily="18" charset="0"/>
              <a:cs typeface="Times New Roman" panose="02020603050405020304" pitchFamily="18" charset="0"/>
            </a:rPr>
            <a:t>o’zgartirishi</a:t>
          </a:r>
          <a:r>
            <a:rPr lang="en-US" sz="2000" b="1" kern="1200" dirty="0">
              <a:solidFill>
                <a:schemeClr val="tx1"/>
              </a:solidFill>
              <a:latin typeface="Times New Roman" panose="02020603050405020304" pitchFamily="18" charset="0"/>
              <a:cs typeface="Times New Roman" panose="02020603050405020304" pitchFamily="18" charset="0"/>
            </a:rPr>
            <a:t> </a:t>
          </a:r>
          <a:r>
            <a:rPr lang="en-US" sz="2000" b="1" kern="1200" dirty="0" err="1">
              <a:solidFill>
                <a:schemeClr val="tx1"/>
              </a:solidFill>
              <a:latin typeface="Times New Roman" panose="02020603050405020304" pitchFamily="18" charset="0"/>
              <a:cs typeface="Times New Roman" panose="02020603050405020304" pitchFamily="18" charset="0"/>
            </a:rPr>
            <a:t>mumkin</a:t>
          </a:r>
          <a:r>
            <a:rPr lang="en-US" sz="2000" b="1" kern="1200" dirty="0">
              <a:solidFill>
                <a:schemeClr val="tx1"/>
              </a:solidFill>
              <a:latin typeface="Times New Roman" panose="02020603050405020304" pitchFamily="18" charset="0"/>
              <a:cs typeface="Times New Roman" panose="02020603050405020304" pitchFamily="18" charset="0"/>
            </a:rPr>
            <a:t> </a:t>
          </a:r>
          <a:r>
            <a:rPr lang="en-US" sz="2000" b="1" kern="1200" dirty="0" err="1">
              <a:solidFill>
                <a:schemeClr val="tx1"/>
              </a:solidFill>
              <a:latin typeface="Times New Roman" panose="02020603050405020304" pitchFamily="18" charset="0"/>
              <a:cs typeface="Times New Roman" panose="02020603050405020304" pitchFamily="18" charset="0"/>
            </a:rPr>
            <a:t>bo’lsa</a:t>
          </a:r>
          <a:r>
            <a:rPr lang="en-US" sz="2000" b="1" kern="1200" dirty="0">
              <a:solidFill>
                <a:schemeClr val="tx1"/>
              </a:solidFill>
              <a:latin typeface="Times New Roman" panose="02020603050405020304" pitchFamily="18" charset="0"/>
              <a:cs typeface="Times New Roman" panose="02020603050405020304" pitchFamily="18" charset="0"/>
            </a:rPr>
            <a:t>;</a:t>
          </a:r>
          <a:endParaRPr lang="ru-RU" sz="2000" b="1" kern="1200" dirty="0">
            <a:solidFill>
              <a:schemeClr val="tx1"/>
            </a:solidFill>
            <a:latin typeface="Times New Roman" panose="02020603050405020304" pitchFamily="18" charset="0"/>
            <a:cs typeface="Times New Roman" panose="02020603050405020304" pitchFamily="18" charset="0"/>
          </a:endParaRPr>
        </a:p>
      </dsp:txBody>
      <dsp:txXfrm>
        <a:off x="2820615" y="1947003"/>
        <a:ext cx="8548678" cy="699506"/>
      </dsp:txXfrm>
    </dsp:sp>
    <dsp:sp modelId="{540181AD-1205-4DBE-8F33-4DDAFEA35BC1}">
      <dsp:nvSpPr>
        <dsp:cNvPr id="0" name=""/>
        <dsp:cNvSpPr/>
      </dsp:nvSpPr>
      <dsp:spPr>
        <a:xfrm>
          <a:off x="2820615" y="2821386"/>
          <a:ext cx="8865831" cy="699506"/>
        </a:xfrm>
        <a:prstGeom prst="rect">
          <a:avLst/>
        </a:prstGeom>
        <a:solidFill>
          <a:schemeClr val="accent6">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sz="2000" b="1" kern="1200" dirty="0">
              <a:solidFill>
                <a:schemeClr val="tx1"/>
              </a:solidFill>
              <a:latin typeface="Times New Roman" pitchFamily="18" charset="0"/>
              <a:cs typeface="Times New Roman" pitchFamily="18" charset="0"/>
            </a:rPr>
            <a:t> 4) </a:t>
          </a:r>
          <a:r>
            <a:rPr lang="en-US" sz="2000" b="1" kern="1200" dirty="0" err="1">
              <a:solidFill>
                <a:schemeClr val="tx1"/>
              </a:solidFill>
              <a:latin typeface="Times New Roman" pitchFamily="18" charset="0"/>
              <a:cs typeface="Times New Roman" pitchFamily="18" charset="0"/>
            </a:rPr>
            <a:t>axborotdan</a:t>
          </a:r>
          <a:r>
            <a:rPr lang="en-US" sz="2000" b="1" kern="1200" dirty="0">
              <a:solidFill>
                <a:schemeClr val="tx1"/>
              </a:solidFill>
              <a:latin typeface="Times New Roman" pitchFamily="18" charset="0"/>
              <a:cs typeface="Times New Roman" pitchFamily="18" charset="0"/>
            </a:rPr>
            <a:t> </a:t>
          </a:r>
          <a:r>
            <a:rPr lang="en-US" sz="2000" b="1" kern="1200" dirty="0" err="1">
              <a:solidFill>
                <a:schemeClr val="tx1"/>
              </a:solidFill>
              <a:latin typeface="Times New Roman" pitchFamily="18" charset="0"/>
              <a:cs typeface="Times New Roman" pitchFamily="18" charset="0"/>
            </a:rPr>
            <a:t>faoliyat</a:t>
          </a:r>
          <a:r>
            <a:rPr lang="en-US" sz="2000" b="1" kern="1200" dirty="0">
              <a:solidFill>
                <a:schemeClr val="tx1"/>
              </a:solidFill>
              <a:latin typeface="Times New Roman" pitchFamily="18" charset="0"/>
              <a:cs typeface="Times New Roman" pitchFamily="18" charset="0"/>
            </a:rPr>
            <a:t> </a:t>
          </a:r>
          <a:r>
            <a:rPr lang="en-US" sz="2000" b="1" kern="1200" dirty="0" err="1">
              <a:solidFill>
                <a:schemeClr val="tx1"/>
              </a:solidFill>
              <a:latin typeface="Times New Roman" pitchFamily="18" charset="0"/>
              <a:cs typeface="Times New Roman" pitchFamily="18" charset="0"/>
            </a:rPr>
            <a:t>jarayonida</a:t>
          </a:r>
          <a:r>
            <a:rPr lang="en-US" sz="2000" b="1" kern="1200" dirty="0">
              <a:solidFill>
                <a:schemeClr val="tx1"/>
              </a:solidFill>
              <a:latin typeface="Times New Roman" pitchFamily="18" charset="0"/>
              <a:cs typeface="Times New Roman" pitchFamily="18" charset="0"/>
            </a:rPr>
            <a:t> </a:t>
          </a:r>
          <a:r>
            <a:rPr lang="en-US" sz="2000" b="1" kern="1200" dirty="0" err="1">
              <a:solidFill>
                <a:schemeClr val="tx1"/>
              </a:solidFill>
              <a:latin typeface="Times New Roman" pitchFamily="18" charset="0"/>
              <a:cs typeface="Times New Roman" pitchFamily="18" charset="0"/>
            </a:rPr>
            <a:t>foydalanayotgan</a:t>
          </a:r>
          <a:r>
            <a:rPr lang="en-US" sz="2000" b="1" kern="1200" dirty="0">
              <a:solidFill>
                <a:schemeClr val="tx1"/>
              </a:solidFill>
              <a:latin typeface="Times New Roman" pitchFamily="18" charset="0"/>
              <a:cs typeface="Times New Roman" pitchFamily="18" charset="0"/>
            </a:rPr>
            <a:t> sub'</a:t>
          </a:r>
          <a:r>
            <a:rPr lang="ru-RU" sz="2000" b="1" kern="1200" dirty="0">
              <a:solidFill>
                <a:schemeClr val="tx1"/>
              </a:solidFill>
              <a:latin typeface="Times New Roman" pitchFamily="18" charset="0"/>
              <a:cs typeface="Times New Roman" pitchFamily="18" charset="0"/>
            </a:rPr>
            <a:t>е</a:t>
          </a:r>
          <a:r>
            <a:rPr lang="en-US" sz="2000" b="1" kern="1200" dirty="0" err="1">
              <a:solidFill>
                <a:schemeClr val="tx1"/>
              </a:solidFill>
              <a:latin typeface="Times New Roman" pitchFamily="18" charset="0"/>
              <a:cs typeface="Times New Roman" pitchFamily="18" charset="0"/>
            </a:rPr>
            <a:t>kt</a:t>
          </a:r>
          <a:r>
            <a:rPr lang="en-US" sz="2000" b="1" kern="1200" dirty="0">
              <a:solidFill>
                <a:schemeClr val="tx1"/>
              </a:solidFill>
              <a:latin typeface="Times New Roman" pitchFamily="18" charset="0"/>
              <a:cs typeface="Times New Roman" pitchFamily="18" charset="0"/>
            </a:rPr>
            <a:t> </a:t>
          </a:r>
          <a:r>
            <a:rPr lang="en-US" sz="2000" b="1" kern="1200" dirty="0" err="1">
              <a:solidFill>
                <a:schemeClr val="tx1"/>
              </a:solidFill>
              <a:latin typeface="Times New Roman" pitchFamily="18" charset="0"/>
              <a:cs typeface="Times New Roman" pitchFamily="18" charset="0"/>
            </a:rPr>
            <a:t>maqsadlari</a:t>
          </a:r>
          <a:r>
            <a:rPr lang="en-US" sz="2000" b="1" kern="1200" dirty="0">
              <a:solidFill>
                <a:schemeClr val="tx1"/>
              </a:solidFill>
              <a:latin typeface="Times New Roman" pitchFamily="18" charset="0"/>
              <a:cs typeface="Times New Roman" pitchFamily="18" charset="0"/>
            </a:rPr>
            <a:t> </a:t>
          </a:r>
          <a:r>
            <a:rPr lang="en-US" sz="2000" b="1" kern="1200" dirty="0" err="1">
              <a:solidFill>
                <a:schemeClr val="tx1"/>
              </a:solidFill>
              <a:latin typeface="Times New Roman" pitchFamily="18" charset="0"/>
              <a:cs typeface="Times New Roman" pitchFamily="18" charset="0"/>
            </a:rPr>
            <a:t>va</a:t>
          </a:r>
          <a:r>
            <a:rPr lang="en-US" sz="2000" b="1" kern="1200" dirty="0">
              <a:solidFill>
                <a:schemeClr val="tx1"/>
              </a:solidFill>
              <a:latin typeface="Times New Roman" pitchFamily="18" charset="0"/>
              <a:cs typeface="Times New Roman" pitchFamily="18" charset="0"/>
            </a:rPr>
            <a:t> </a:t>
          </a:r>
          <a:r>
            <a:rPr lang="en-US" sz="2000" b="1" kern="1200" dirty="0" err="1">
              <a:solidFill>
                <a:schemeClr val="tx1"/>
              </a:solidFill>
              <a:latin typeface="Times New Roman" pitchFamily="18" charset="0"/>
              <a:cs typeface="Times New Roman" pitchFamily="18" charset="0"/>
            </a:rPr>
            <a:t>vazifalariga</a:t>
          </a:r>
          <a:r>
            <a:rPr lang="en-US" sz="2000" b="1" kern="1200" dirty="0">
              <a:solidFill>
                <a:schemeClr val="tx1"/>
              </a:solidFill>
              <a:latin typeface="Times New Roman" pitchFamily="18" charset="0"/>
              <a:cs typeface="Times New Roman" pitchFamily="18" charset="0"/>
            </a:rPr>
            <a:t> </a:t>
          </a:r>
          <a:r>
            <a:rPr lang="en-US" sz="2000" b="1" kern="1200" dirty="0" err="1">
              <a:solidFill>
                <a:schemeClr val="tx1"/>
              </a:solidFill>
              <a:latin typeface="Times New Roman" pitchFamily="18" charset="0"/>
              <a:cs typeface="Times New Roman" pitchFamily="18" charset="0"/>
            </a:rPr>
            <a:t>muvofiqligi</a:t>
          </a:r>
          <a:r>
            <a:rPr lang="en-US" sz="2000" b="1" kern="1200" dirty="0">
              <a:solidFill>
                <a:schemeClr val="tx1"/>
              </a:solidFill>
              <a:latin typeface="Times New Roman" pitchFamily="18" charset="0"/>
              <a:cs typeface="Times New Roman" pitchFamily="18" charset="0"/>
            </a:rPr>
            <a:t>;</a:t>
          </a:r>
          <a:endParaRPr lang="ru-RU" sz="2000" b="1" kern="1200" dirty="0">
            <a:solidFill>
              <a:schemeClr val="tx1"/>
            </a:solidFill>
            <a:latin typeface="Times New Roman" pitchFamily="18" charset="0"/>
            <a:cs typeface="Times New Roman" pitchFamily="18" charset="0"/>
          </a:endParaRPr>
        </a:p>
      </dsp:txBody>
      <dsp:txXfrm>
        <a:off x="2820615" y="2821386"/>
        <a:ext cx="8865831" cy="699506"/>
      </dsp:txXfrm>
    </dsp:sp>
    <dsp:sp modelId="{D36BB586-2BCE-4848-A203-FC89A2C635EB}">
      <dsp:nvSpPr>
        <dsp:cNvPr id="0" name=""/>
        <dsp:cNvSpPr/>
      </dsp:nvSpPr>
      <dsp:spPr>
        <a:xfrm>
          <a:off x="2820615" y="3695769"/>
          <a:ext cx="8732183" cy="699506"/>
        </a:xfrm>
        <a:prstGeom prst="rect">
          <a:avLst/>
        </a:prstGeom>
        <a:solidFill>
          <a:schemeClr val="accent6">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sz="2000" b="1" kern="1200" dirty="0">
              <a:solidFill>
                <a:schemeClr val="tx1"/>
              </a:solidFill>
              <a:latin typeface="Times New Roman" pitchFamily="18" charset="0"/>
              <a:cs typeface="Times New Roman" pitchFamily="18" charset="0"/>
            </a:rPr>
            <a:t> 5) </a:t>
          </a:r>
          <a:r>
            <a:rPr lang="en-US" sz="2000" b="1" kern="1200" dirty="0" err="1">
              <a:solidFill>
                <a:schemeClr val="tx1"/>
              </a:solidFill>
              <a:latin typeface="Times New Roman" pitchFamily="18" charset="0"/>
              <a:cs typeface="Times New Roman" pitchFamily="18" charset="0"/>
            </a:rPr>
            <a:t>bilimning</a:t>
          </a:r>
          <a:r>
            <a:rPr lang="en-US" sz="2000" b="1" kern="1200" dirty="0">
              <a:solidFill>
                <a:schemeClr val="tx1"/>
              </a:solidFill>
              <a:latin typeface="Times New Roman" pitchFamily="18" charset="0"/>
              <a:cs typeface="Times New Roman" pitchFamily="18" charset="0"/>
            </a:rPr>
            <a:t> </a:t>
          </a:r>
          <a:r>
            <a:rPr lang="en-US" sz="2000" b="1" kern="1200" dirty="0" err="1">
              <a:solidFill>
                <a:schemeClr val="tx1"/>
              </a:solidFill>
              <a:latin typeface="Times New Roman" pitchFamily="18" charset="0"/>
              <a:cs typeface="Times New Roman" pitchFamily="18" charset="0"/>
            </a:rPr>
            <a:t>tushuntiruvchi</a:t>
          </a:r>
          <a:r>
            <a:rPr lang="en-US" sz="2000" b="1" kern="1200" dirty="0">
              <a:solidFill>
                <a:schemeClr val="tx1"/>
              </a:solidFill>
              <a:latin typeface="Times New Roman" pitchFamily="18" charset="0"/>
              <a:cs typeface="Times New Roman" pitchFamily="18" charset="0"/>
            </a:rPr>
            <a:t>, </a:t>
          </a:r>
          <a:r>
            <a:rPr lang="en-US" sz="2000" b="1" kern="1200" dirty="0" err="1">
              <a:solidFill>
                <a:schemeClr val="tx1"/>
              </a:solidFill>
              <a:latin typeface="Times New Roman" pitchFamily="18" charset="0"/>
              <a:cs typeface="Times New Roman" pitchFamily="18" charset="0"/>
            </a:rPr>
            <a:t>bashorat</a:t>
          </a:r>
          <a:r>
            <a:rPr lang="en-US" sz="2000" b="1" kern="1200" dirty="0">
              <a:solidFill>
                <a:schemeClr val="tx1"/>
              </a:solidFill>
              <a:latin typeface="Times New Roman" pitchFamily="18" charset="0"/>
              <a:cs typeface="Times New Roman" pitchFamily="18" charset="0"/>
            </a:rPr>
            <a:t> </a:t>
          </a:r>
          <a:r>
            <a:rPr lang="en-US" sz="2000" b="1" kern="1200" dirty="0" err="1">
              <a:solidFill>
                <a:schemeClr val="tx1"/>
              </a:solidFill>
              <a:latin typeface="Times New Roman" pitchFamily="18" charset="0"/>
              <a:cs typeface="Times New Roman" pitchFamily="18" charset="0"/>
            </a:rPr>
            <a:t>qiluvchi</a:t>
          </a:r>
          <a:r>
            <a:rPr lang="en-US" sz="2000" b="1" kern="1200" dirty="0">
              <a:solidFill>
                <a:schemeClr val="tx1"/>
              </a:solidFill>
              <a:latin typeface="Times New Roman" pitchFamily="18" charset="0"/>
              <a:cs typeface="Times New Roman" pitchFamily="18" charset="0"/>
            </a:rPr>
            <a:t> </a:t>
          </a:r>
          <a:r>
            <a:rPr lang="en-US" sz="2000" b="1" kern="1200" dirty="0" err="1">
              <a:solidFill>
                <a:schemeClr val="tx1"/>
              </a:solidFill>
              <a:latin typeface="Times New Roman" pitchFamily="18" charset="0"/>
              <a:cs typeface="Times New Roman" pitchFamily="18" charset="0"/>
            </a:rPr>
            <a:t>va</a:t>
          </a:r>
          <a:r>
            <a:rPr lang="en-US" sz="2000" b="1" kern="1200" dirty="0">
              <a:solidFill>
                <a:schemeClr val="tx1"/>
              </a:solidFill>
              <a:latin typeface="Times New Roman" pitchFamily="18" charset="0"/>
              <a:cs typeface="Times New Roman" pitchFamily="18" charset="0"/>
            </a:rPr>
            <a:t> </a:t>
          </a:r>
          <a:r>
            <a:rPr lang="en-US" sz="2000" b="1" kern="1200" dirty="0" err="1">
              <a:solidFill>
                <a:schemeClr val="tx1"/>
              </a:solidFill>
              <a:latin typeface="Times New Roman" pitchFamily="18" charset="0"/>
              <a:cs typeface="Times New Roman" pitchFamily="18" charset="0"/>
            </a:rPr>
            <a:t>uyushtiruvchi</a:t>
          </a:r>
          <a:r>
            <a:rPr lang="en-US" sz="2000" b="1" kern="1200" dirty="0">
              <a:solidFill>
                <a:schemeClr val="tx1"/>
              </a:solidFill>
              <a:latin typeface="Times New Roman" pitchFamily="18" charset="0"/>
              <a:cs typeface="Times New Roman" pitchFamily="18" charset="0"/>
            </a:rPr>
            <a:t> </a:t>
          </a:r>
          <a:r>
            <a:rPr lang="en-US" sz="2000" b="1" kern="1200" dirty="0" err="1">
              <a:solidFill>
                <a:schemeClr val="tx1"/>
              </a:solidFill>
              <a:latin typeface="Times New Roman" pitchFamily="18" charset="0"/>
              <a:cs typeface="Times New Roman" pitchFamily="18" charset="0"/>
            </a:rPr>
            <a:t>kuchi</a:t>
          </a:r>
          <a:r>
            <a:rPr lang="en-US" sz="2000" b="1" kern="1200" dirty="0">
              <a:solidFill>
                <a:schemeClr val="tx1"/>
              </a:solidFill>
              <a:latin typeface="Times New Roman" pitchFamily="18" charset="0"/>
              <a:cs typeface="Times New Roman" pitchFamily="18" charset="0"/>
            </a:rPr>
            <a:t>;</a:t>
          </a:r>
          <a:endParaRPr lang="ru-RU" sz="2000" b="1" kern="1200" dirty="0">
            <a:solidFill>
              <a:schemeClr val="tx1"/>
            </a:solidFill>
            <a:latin typeface="Times New Roman" pitchFamily="18" charset="0"/>
            <a:cs typeface="Times New Roman" pitchFamily="18" charset="0"/>
          </a:endParaRPr>
        </a:p>
      </dsp:txBody>
      <dsp:txXfrm>
        <a:off x="2820615" y="3695769"/>
        <a:ext cx="8732183" cy="699506"/>
      </dsp:txXfrm>
    </dsp:sp>
    <dsp:sp modelId="{E0D18930-4E8D-4199-B2C0-4622C12F6401}">
      <dsp:nvSpPr>
        <dsp:cNvPr id="0" name=""/>
        <dsp:cNvSpPr/>
      </dsp:nvSpPr>
      <dsp:spPr>
        <a:xfrm>
          <a:off x="2820615" y="4570152"/>
          <a:ext cx="7176295" cy="699506"/>
        </a:xfrm>
        <a:prstGeom prst="rect">
          <a:avLst/>
        </a:prstGeom>
        <a:solidFill>
          <a:schemeClr val="accent6">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en-US" sz="2000" b="1" kern="1200" dirty="0">
              <a:solidFill>
                <a:schemeClr val="tx1"/>
              </a:solidFill>
              <a:latin typeface="Times New Roman" pitchFamily="18" charset="0"/>
              <a:cs typeface="Times New Roman" pitchFamily="18" charset="0"/>
            </a:rPr>
            <a:t> 6) </a:t>
          </a:r>
          <a:r>
            <a:rPr lang="en-US" sz="2000" b="1" kern="1200" dirty="0" err="1">
              <a:solidFill>
                <a:schemeClr val="tx1"/>
              </a:solidFill>
              <a:latin typeface="Times New Roman" pitchFamily="18" charset="0"/>
              <a:cs typeface="Times New Roman" pitchFamily="18" charset="0"/>
            </a:rPr>
            <a:t>bilim</a:t>
          </a:r>
          <a:r>
            <a:rPr lang="en-US" sz="2000" b="1" kern="1200" dirty="0">
              <a:solidFill>
                <a:schemeClr val="tx1"/>
              </a:solidFill>
              <a:latin typeface="Times New Roman" pitchFamily="18" charset="0"/>
              <a:cs typeface="Times New Roman" pitchFamily="18" charset="0"/>
            </a:rPr>
            <a:t> </a:t>
          </a:r>
          <a:r>
            <a:rPr lang="en-US" sz="2000" b="1" kern="1200" dirty="0" err="1">
              <a:solidFill>
                <a:schemeClr val="tx1"/>
              </a:solidFill>
              <a:latin typeface="Times New Roman" pitchFamily="18" charset="0"/>
              <a:cs typeface="Times New Roman" pitchFamily="18" charset="0"/>
            </a:rPr>
            <a:t>mazmuni</a:t>
          </a:r>
          <a:r>
            <a:rPr lang="en-US" sz="2000" b="1" kern="1200" dirty="0">
              <a:solidFill>
                <a:schemeClr val="tx1"/>
              </a:solidFill>
              <a:latin typeface="Times New Roman" pitchFamily="18" charset="0"/>
              <a:cs typeface="Times New Roman" pitchFamily="18" charset="0"/>
            </a:rPr>
            <a:t> </a:t>
          </a:r>
          <a:r>
            <a:rPr lang="en-US" sz="2000" b="1" kern="1200" dirty="0" err="1">
              <a:solidFill>
                <a:schemeClr val="tx1"/>
              </a:solidFill>
              <a:latin typeface="Times New Roman" pitchFamily="18" charset="0"/>
              <a:cs typeface="Times New Roman" pitchFamily="18" charset="0"/>
            </a:rPr>
            <a:t>mantiqiy-gnos</a:t>
          </a:r>
          <a:r>
            <a:rPr lang="ru-RU" sz="2000" b="1" kern="1200" dirty="0">
              <a:solidFill>
                <a:schemeClr val="tx1"/>
              </a:solidFill>
              <a:latin typeface="Times New Roman" pitchFamily="18" charset="0"/>
              <a:cs typeface="Times New Roman" pitchFamily="18" charset="0"/>
            </a:rPr>
            <a:t>е</a:t>
          </a:r>
          <a:r>
            <a:rPr lang="en-US" sz="2000" b="1" kern="1200" dirty="0" err="1">
              <a:solidFill>
                <a:schemeClr val="tx1"/>
              </a:solidFill>
              <a:latin typeface="Times New Roman" pitchFamily="18" charset="0"/>
              <a:cs typeface="Times New Roman" pitchFamily="18" charset="0"/>
            </a:rPr>
            <a:t>ologik</a:t>
          </a:r>
          <a:r>
            <a:rPr lang="en-US" sz="2000" b="1" kern="1200" dirty="0">
              <a:solidFill>
                <a:schemeClr val="tx1"/>
              </a:solidFill>
              <a:latin typeface="Times New Roman" pitchFamily="18" charset="0"/>
              <a:cs typeface="Times New Roman" pitchFamily="18" charset="0"/>
            </a:rPr>
            <a:t> </a:t>
          </a:r>
          <a:r>
            <a:rPr lang="en-US" sz="2000" b="1" kern="1200" dirty="0" err="1">
              <a:solidFill>
                <a:schemeClr val="tx1"/>
              </a:solidFill>
              <a:latin typeface="Times New Roman" pitchFamily="18" charset="0"/>
              <a:cs typeface="Times New Roman" pitchFamily="18" charset="0"/>
            </a:rPr>
            <a:t>o’zagining</a:t>
          </a:r>
          <a:r>
            <a:rPr lang="en-US" sz="2000" b="1" kern="1200" dirty="0">
              <a:solidFill>
                <a:schemeClr val="tx1"/>
              </a:solidFill>
              <a:latin typeface="Times New Roman" pitchFamily="18" charset="0"/>
              <a:cs typeface="Times New Roman" pitchFamily="18" charset="0"/>
            </a:rPr>
            <a:t> </a:t>
          </a:r>
          <a:r>
            <a:rPr lang="en-US" sz="2000" b="1" kern="1200" dirty="0" err="1">
              <a:solidFill>
                <a:schemeClr val="tx1"/>
              </a:solidFill>
              <a:latin typeface="Times New Roman" pitchFamily="18" charset="0"/>
              <a:cs typeface="Times New Roman" pitchFamily="18" charset="0"/>
            </a:rPr>
            <a:t>xususiyati</a:t>
          </a:r>
          <a:r>
            <a:rPr lang="en-US" sz="2000" b="1" kern="1200" dirty="0">
              <a:solidFill>
                <a:schemeClr val="tx1"/>
              </a:solidFill>
              <a:latin typeface="Times New Roman" pitchFamily="18" charset="0"/>
              <a:cs typeface="Times New Roman" pitchFamily="18" charset="0"/>
            </a:rPr>
            <a:t> </a:t>
          </a:r>
          <a:r>
            <a:rPr lang="en-US" sz="2000" b="1" kern="1200" dirty="0" err="1">
              <a:solidFill>
                <a:schemeClr val="tx1"/>
              </a:solidFill>
              <a:latin typeface="Times New Roman" pitchFamily="18" charset="0"/>
              <a:cs typeface="Times New Roman" pitchFamily="18" charset="0"/>
            </a:rPr>
            <a:t>sifatidagi</a:t>
          </a:r>
          <a:r>
            <a:rPr lang="en-US" sz="2000" b="1" kern="1200" dirty="0">
              <a:solidFill>
                <a:schemeClr val="tx1"/>
              </a:solidFill>
              <a:latin typeface="Times New Roman" pitchFamily="18" charset="0"/>
              <a:cs typeface="Times New Roman" pitchFamily="18" charset="0"/>
            </a:rPr>
            <a:t> </a:t>
          </a:r>
          <a:r>
            <a:rPr lang="en-US" sz="2000" b="1" kern="1200" dirty="0" err="1">
              <a:solidFill>
                <a:schemeClr val="tx1"/>
              </a:solidFill>
              <a:latin typeface="Times New Roman" pitchFamily="18" charset="0"/>
              <a:cs typeface="Times New Roman" pitchFamily="18" charset="0"/>
            </a:rPr>
            <a:t>bilimning</a:t>
          </a:r>
          <a:r>
            <a:rPr lang="en-US" sz="2000" b="1" kern="1200" dirty="0">
              <a:solidFill>
                <a:schemeClr val="tx1"/>
              </a:solidFill>
              <a:latin typeface="Times New Roman" pitchFamily="18" charset="0"/>
              <a:cs typeface="Times New Roman" pitchFamily="18" charset="0"/>
            </a:rPr>
            <a:t> </a:t>
          </a:r>
          <a:r>
            <a:rPr lang="en-US" sz="2000" b="1" kern="1200" dirty="0" err="1">
              <a:solidFill>
                <a:schemeClr val="tx1"/>
              </a:solidFill>
              <a:latin typeface="Times New Roman" pitchFamily="18" charset="0"/>
              <a:cs typeface="Times New Roman" pitchFamily="18" charset="0"/>
            </a:rPr>
            <a:t>invariantligi</a:t>
          </a:r>
          <a:r>
            <a:rPr lang="en-US" sz="2000" b="1" kern="1200" dirty="0">
              <a:solidFill>
                <a:schemeClr val="tx1"/>
              </a:solidFill>
              <a:latin typeface="Times New Roman" pitchFamily="18" charset="0"/>
              <a:cs typeface="Times New Roman" pitchFamily="18" charset="0"/>
            </a:rPr>
            <a:t>; </a:t>
          </a:r>
          <a:endParaRPr lang="ru-RU" sz="2000" b="1" kern="1200" dirty="0">
            <a:solidFill>
              <a:schemeClr val="tx1"/>
            </a:solidFill>
            <a:latin typeface="Times New Roman" pitchFamily="18" charset="0"/>
            <a:cs typeface="Times New Roman" pitchFamily="18" charset="0"/>
          </a:endParaRPr>
        </a:p>
      </dsp:txBody>
      <dsp:txXfrm>
        <a:off x="2820615" y="4570152"/>
        <a:ext cx="7176295" cy="699506"/>
      </dsp:txXfrm>
    </dsp:sp>
    <dsp:sp modelId="{278A9C69-7DBE-4AFA-BC56-12262703D3C4}">
      <dsp:nvSpPr>
        <dsp:cNvPr id="0" name=""/>
        <dsp:cNvSpPr/>
      </dsp:nvSpPr>
      <dsp:spPr>
        <a:xfrm>
          <a:off x="2820615" y="5444534"/>
          <a:ext cx="8871268" cy="699506"/>
        </a:xfrm>
        <a:prstGeom prst="rect">
          <a:avLst/>
        </a:prstGeom>
        <a:solidFill>
          <a:schemeClr val="accent6">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l" defTabSz="889000">
            <a:lnSpc>
              <a:spcPct val="90000"/>
            </a:lnSpc>
            <a:spcBef>
              <a:spcPct val="0"/>
            </a:spcBef>
            <a:spcAft>
              <a:spcPct val="35000"/>
            </a:spcAft>
          </a:pPr>
          <a:r>
            <a:rPr lang="ru-RU" sz="2000" b="1" kern="1200" dirty="0" smtClean="0">
              <a:solidFill>
                <a:schemeClr val="tx1"/>
              </a:solidFill>
              <a:latin typeface="Times New Roman" pitchFamily="18" charset="0"/>
              <a:cs typeface="Times New Roman" pitchFamily="18" charset="0"/>
            </a:rPr>
            <a:t>  </a:t>
          </a:r>
          <a:r>
            <a:rPr lang="en-US" sz="2000" b="1" kern="1200" dirty="0" smtClean="0">
              <a:solidFill>
                <a:schemeClr val="tx1"/>
              </a:solidFill>
              <a:latin typeface="Times New Roman" pitchFamily="18" charset="0"/>
              <a:cs typeface="Times New Roman" pitchFamily="18" charset="0"/>
            </a:rPr>
            <a:t>7</a:t>
          </a:r>
          <a:r>
            <a:rPr lang="en-US" sz="2000" b="1" kern="1200" dirty="0">
              <a:solidFill>
                <a:schemeClr val="tx1"/>
              </a:solidFill>
              <a:latin typeface="Times New Roman" pitchFamily="18" charset="0"/>
              <a:cs typeface="Times New Roman" pitchFamily="18" charset="0"/>
            </a:rPr>
            <a:t>) </a:t>
          </a:r>
          <a:r>
            <a:rPr lang="en-US" sz="2000" b="1" kern="1200" dirty="0" err="1">
              <a:solidFill>
                <a:schemeClr val="tx1"/>
              </a:solidFill>
              <a:latin typeface="Times New Roman" pitchFamily="18" charset="0"/>
              <a:cs typeface="Times New Roman" pitchFamily="18" charset="0"/>
            </a:rPr>
            <a:t>bilimning</a:t>
          </a:r>
          <a:r>
            <a:rPr lang="en-US" sz="2000" b="1" kern="1200" dirty="0">
              <a:solidFill>
                <a:schemeClr val="tx1"/>
              </a:solidFill>
              <a:latin typeface="Times New Roman" pitchFamily="18" charset="0"/>
              <a:cs typeface="Times New Roman" pitchFamily="18" charset="0"/>
            </a:rPr>
            <a:t> </a:t>
          </a:r>
          <a:r>
            <a:rPr lang="en-US" sz="2000" b="1" kern="1200" dirty="0" err="1">
              <a:solidFill>
                <a:schemeClr val="tx1"/>
              </a:solidFill>
              <a:latin typeface="Times New Roman" pitchFamily="18" charset="0"/>
              <a:cs typeface="Times New Roman" pitchFamily="18" charset="0"/>
            </a:rPr>
            <a:t>nomuayyanlik</a:t>
          </a:r>
          <a:r>
            <a:rPr lang="en-US" sz="2000" b="1" kern="1200" dirty="0">
              <a:solidFill>
                <a:schemeClr val="tx1"/>
              </a:solidFill>
              <a:latin typeface="Times New Roman" pitchFamily="18" charset="0"/>
              <a:cs typeface="Times New Roman" pitchFamily="18" charset="0"/>
            </a:rPr>
            <a:t> </a:t>
          </a:r>
          <a:r>
            <a:rPr lang="en-US" sz="2000" b="1" kern="1200" dirty="0" err="1">
              <a:solidFill>
                <a:schemeClr val="tx1"/>
              </a:solidFill>
              <a:latin typeface="Times New Roman" pitchFamily="18" charset="0"/>
              <a:cs typeface="Times New Roman" pitchFamily="18" charset="0"/>
            </a:rPr>
            <a:t>darajasi</a:t>
          </a:r>
          <a:r>
            <a:rPr lang="en-US" sz="2000" b="1" kern="1200" dirty="0">
              <a:solidFill>
                <a:schemeClr val="tx1"/>
              </a:solidFill>
              <a:latin typeface="Times New Roman" pitchFamily="18" charset="0"/>
              <a:cs typeface="Times New Roman" pitchFamily="18" charset="0"/>
            </a:rPr>
            <a:t>.</a:t>
          </a:r>
          <a:endParaRPr lang="ru-RU" sz="2000" b="1" kern="1200" dirty="0">
            <a:solidFill>
              <a:schemeClr val="tx1"/>
            </a:solidFill>
            <a:latin typeface="Times New Roman" pitchFamily="18" charset="0"/>
            <a:cs typeface="Times New Roman" pitchFamily="18" charset="0"/>
          </a:endParaRPr>
        </a:p>
      </dsp:txBody>
      <dsp:txXfrm>
        <a:off x="2820615" y="5444534"/>
        <a:ext cx="8871268" cy="69950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783565-3238-4747-828E-718217C9C54A}">
      <dsp:nvSpPr>
        <dsp:cNvPr id="0" name=""/>
        <dsp:cNvSpPr/>
      </dsp:nvSpPr>
      <dsp:spPr>
        <a:xfrm>
          <a:off x="4585394" y="138860"/>
          <a:ext cx="4957186" cy="2561844"/>
        </a:xfrm>
        <a:prstGeom prst="rect">
          <a:avLst/>
        </a:prstGeom>
        <a:solidFill>
          <a:schemeClr val="accent5">
            <a:tint val="5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258EE25-F586-4A0B-8FBA-8BEEFF082958}">
      <dsp:nvSpPr>
        <dsp:cNvPr id="0" name=""/>
        <dsp:cNvSpPr/>
      </dsp:nvSpPr>
      <dsp:spPr>
        <a:xfrm>
          <a:off x="820649" y="60007"/>
          <a:ext cx="3321863" cy="2525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just" defTabSz="1066800">
            <a:lnSpc>
              <a:spcPct val="90000"/>
            </a:lnSpc>
            <a:spcBef>
              <a:spcPct val="0"/>
            </a:spcBef>
            <a:spcAft>
              <a:spcPct val="35000"/>
            </a:spcAft>
          </a:pPr>
          <a:endParaRPr lang="en-US" sz="2400" b="1" kern="1200" dirty="0" smtClean="0">
            <a:latin typeface="Times New Roman" pitchFamily="18" charset="0"/>
            <a:cs typeface="Times New Roman" pitchFamily="18" charset="0"/>
          </a:endParaRPr>
        </a:p>
        <a:p>
          <a:pPr lvl="0" algn="ctr" defTabSz="1066800">
            <a:lnSpc>
              <a:spcPct val="90000"/>
            </a:lnSpc>
            <a:spcBef>
              <a:spcPct val="0"/>
            </a:spcBef>
            <a:spcAft>
              <a:spcPct val="35000"/>
            </a:spcAft>
          </a:pPr>
          <a:r>
            <a:rPr lang="en-US" sz="2400" b="1" kern="1200" dirty="0" err="1" smtClean="0">
              <a:latin typeface="Times New Roman" pitchFamily="18" charset="0"/>
              <a:cs typeface="Times New Roman" pitchFamily="18" charset="0"/>
            </a:rPr>
            <a:t>Bizning</a:t>
          </a:r>
          <a:r>
            <a:rPr lang="en-US" sz="2400" b="1" kern="1200" dirty="0" smtClean="0">
              <a:latin typeface="Times New Roman" pitchFamily="18" charset="0"/>
              <a:cs typeface="Times New Roman" pitchFamily="18" charset="0"/>
            </a:rPr>
            <a:t> </a:t>
          </a:r>
          <a:r>
            <a:rPr lang="en-US" sz="2400" b="1" kern="1200" dirty="0" err="1" smtClean="0">
              <a:latin typeface="Times New Roman" pitchFamily="18" charset="0"/>
              <a:cs typeface="Times New Roman" pitchFamily="18" charset="0"/>
            </a:rPr>
            <a:t>ongimizda</a:t>
          </a:r>
          <a:r>
            <a:rPr lang="en-US" sz="2400" b="1" kern="1200" dirty="0" smtClean="0">
              <a:latin typeface="Times New Roman" pitchFamily="18" charset="0"/>
              <a:cs typeface="Times New Roman" pitchFamily="18" charset="0"/>
            </a:rPr>
            <a:t> </a:t>
          </a:r>
          <a:r>
            <a:rPr lang="en-US" sz="2400" b="1" kern="1200" dirty="0" err="1" smtClean="0">
              <a:latin typeface="Times New Roman" pitchFamily="18" charset="0"/>
              <a:cs typeface="Times New Roman" pitchFamily="18" charset="0"/>
            </a:rPr>
            <a:t>o’zgarishlar</a:t>
          </a:r>
          <a:r>
            <a:rPr lang="en-US" sz="2400" b="1" kern="1200" dirty="0" smtClean="0">
              <a:latin typeface="Times New Roman" pitchFamily="18" charset="0"/>
              <a:cs typeface="Times New Roman" pitchFamily="18" charset="0"/>
            </a:rPr>
            <a:t> </a:t>
          </a:r>
          <a:r>
            <a:rPr lang="en-US" sz="2400" b="1" kern="1200" dirty="0" err="1" smtClean="0">
              <a:latin typeface="Times New Roman" pitchFamily="18" charset="0"/>
              <a:cs typeface="Times New Roman" pitchFamily="18" charset="0"/>
            </a:rPr>
            <a:t>yasaydigan</a:t>
          </a:r>
          <a:r>
            <a:rPr lang="en-US" sz="2400" b="1" kern="1200" dirty="0" smtClean="0">
              <a:latin typeface="Times New Roman" pitchFamily="18" charset="0"/>
              <a:cs typeface="Times New Roman" pitchFamily="18" charset="0"/>
            </a:rPr>
            <a:t>, </a:t>
          </a:r>
          <a:r>
            <a:rPr lang="en-US" sz="2400" b="1" kern="1200" dirty="0" err="1" smtClean="0">
              <a:latin typeface="Times New Roman" pitchFamily="18" charset="0"/>
              <a:cs typeface="Times New Roman" pitchFamily="18" charset="0"/>
            </a:rPr>
            <a:t>ruhiyatimiz</a:t>
          </a:r>
          <a:r>
            <a:rPr lang="en-US" sz="2400" b="1" kern="1200" dirty="0" smtClean="0">
              <a:latin typeface="Times New Roman" pitchFamily="18" charset="0"/>
              <a:cs typeface="Times New Roman" pitchFamily="18" charset="0"/>
            </a:rPr>
            <a:t> </a:t>
          </a:r>
          <a:r>
            <a:rPr lang="en-US" sz="2400" b="1" kern="1200" dirty="0" err="1" smtClean="0">
              <a:latin typeface="Times New Roman" pitchFamily="18" charset="0"/>
              <a:cs typeface="Times New Roman" pitchFamily="18" charset="0"/>
            </a:rPr>
            <a:t>darajasida</a:t>
          </a:r>
          <a:r>
            <a:rPr lang="en-US" sz="2400" b="1" kern="1200" dirty="0" smtClean="0">
              <a:latin typeface="Times New Roman" pitchFamily="18" charset="0"/>
              <a:cs typeface="Times New Roman" pitchFamily="18" charset="0"/>
            </a:rPr>
            <a:t> </a:t>
          </a:r>
          <a:r>
            <a:rPr lang="en-US" sz="2400" b="1" kern="1200" dirty="0" err="1" smtClean="0">
              <a:latin typeface="Times New Roman" pitchFamily="18" charset="0"/>
              <a:cs typeface="Times New Roman" pitchFamily="18" charset="0"/>
            </a:rPr>
            <a:t>faol</a:t>
          </a:r>
          <a:r>
            <a:rPr lang="en-US" sz="2400" b="1" kern="1200" dirty="0" smtClean="0">
              <a:latin typeface="Times New Roman" pitchFamily="18" charset="0"/>
              <a:cs typeface="Times New Roman" pitchFamily="18" charset="0"/>
            </a:rPr>
            <a:t> </a:t>
          </a:r>
          <a:r>
            <a:rPr lang="en-US" sz="2400" b="1" kern="1200" dirty="0" err="1" smtClean="0">
              <a:latin typeface="Times New Roman" pitchFamily="18" charset="0"/>
              <a:cs typeface="Times New Roman" pitchFamily="18" charset="0"/>
            </a:rPr>
            <a:t>amal</a:t>
          </a:r>
          <a:r>
            <a:rPr lang="en-US" sz="2400" b="1" kern="1200" dirty="0" smtClean="0">
              <a:latin typeface="Times New Roman" pitchFamily="18" charset="0"/>
              <a:cs typeface="Times New Roman" pitchFamily="18" charset="0"/>
            </a:rPr>
            <a:t> </a:t>
          </a:r>
          <a:r>
            <a:rPr lang="en-US" sz="2400" b="1" kern="1200" dirty="0" err="1" smtClean="0">
              <a:latin typeface="Times New Roman" pitchFamily="18" charset="0"/>
              <a:cs typeface="Times New Roman" pitchFamily="18" charset="0"/>
            </a:rPr>
            <a:t>qiladigan</a:t>
          </a:r>
          <a:r>
            <a:rPr lang="en-US" sz="2400" b="1" kern="1200" dirty="0" smtClean="0">
              <a:latin typeface="Times New Roman" pitchFamily="18" charset="0"/>
              <a:cs typeface="Times New Roman" pitchFamily="18" charset="0"/>
            </a:rPr>
            <a:t>, </a:t>
          </a:r>
          <a:r>
            <a:rPr lang="en-US" sz="2400" b="1" kern="1200" dirty="0" err="1" smtClean="0">
              <a:latin typeface="Times New Roman" pitchFamily="18" charset="0"/>
              <a:cs typeface="Times New Roman" pitchFamily="18" charset="0"/>
            </a:rPr>
            <a:t>o’zligimizdan</a:t>
          </a:r>
          <a:r>
            <a:rPr lang="en-US" sz="2400" b="1" kern="1200" dirty="0" smtClean="0">
              <a:latin typeface="Times New Roman" pitchFamily="18" charset="0"/>
              <a:cs typeface="Times New Roman" pitchFamily="18" charset="0"/>
            </a:rPr>
            <a:t> </a:t>
          </a:r>
          <a:r>
            <a:rPr lang="en-US" sz="2400" b="1" kern="1200" dirty="0" err="1" smtClean="0">
              <a:latin typeface="Times New Roman" pitchFamily="18" charset="0"/>
              <a:cs typeface="Times New Roman" pitchFamily="18" charset="0"/>
            </a:rPr>
            <a:t>mustahkam</a:t>
          </a:r>
          <a:r>
            <a:rPr lang="en-US" sz="2400" b="1" kern="1200" dirty="0" smtClean="0">
              <a:latin typeface="Times New Roman" pitchFamily="18" charset="0"/>
              <a:cs typeface="Times New Roman" pitchFamily="18" charset="0"/>
            </a:rPr>
            <a:t> </a:t>
          </a:r>
          <a:r>
            <a:rPr lang="en-US" sz="2400" b="1" kern="1200" dirty="0" err="1" smtClean="0">
              <a:latin typeface="Times New Roman" pitchFamily="18" charset="0"/>
              <a:cs typeface="Times New Roman" pitchFamily="18" charset="0"/>
            </a:rPr>
            <a:t>o’rin</a:t>
          </a:r>
          <a:r>
            <a:rPr lang="en-US" sz="2400" b="1" kern="1200" dirty="0" smtClean="0">
              <a:latin typeface="Times New Roman" pitchFamily="18" charset="0"/>
              <a:cs typeface="Times New Roman" pitchFamily="18" charset="0"/>
            </a:rPr>
            <a:t> </a:t>
          </a:r>
          <a:r>
            <a:rPr lang="en-US" sz="2400" b="1" kern="1200" dirty="0" err="1" smtClean="0">
              <a:latin typeface="Times New Roman" pitchFamily="18" charset="0"/>
              <a:cs typeface="Times New Roman" pitchFamily="18" charset="0"/>
            </a:rPr>
            <a:t>oladigan</a:t>
          </a:r>
          <a:r>
            <a:rPr lang="en-US" sz="2400" b="1" kern="1200" dirty="0" smtClean="0">
              <a:latin typeface="Times New Roman" pitchFamily="18" charset="0"/>
              <a:cs typeface="Times New Roman" pitchFamily="18" charset="0"/>
            </a:rPr>
            <a:t> </a:t>
          </a:r>
          <a:r>
            <a:rPr lang="en-US" sz="2400" b="1" kern="1200" dirty="0" err="1" smtClean="0">
              <a:latin typeface="Times New Roman" pitchFamily="18" charset="0"/>
              <a:cs typeface="Times New Roman" pitchFamily="18" charset="0"/>
            </a:rPr>
            <a:t>bilimdir</a:t>
          </a:r>
          <a:r>
            <a:rPr lang="en-US" sz="2400" b="1" kern="1200" dirty="0" smtClean="0">
              <a:latin typeface="Times New Roman" pitchFamily="18" charset="0"/>
              <a:cs typeface="Times New Roman" pitchFamily="18" charset="0"/>
            </a:rPr>
            <a:t>. </a:t>
          </a:r>
          <a:endParaRPr lang="ru-RU" sz="2400" b="1" kern="1200" dirty="0">
            <a:latin typeface="Times New Roman" pitchFamily="18" charset="0"/>
            <a:cs typeface="Times New Roman" pitchFamily="18" charset="0"/>
          </a:endParaRPr>
        </a:p>
      </dsp:txBody>
      <dsp:txXfrm>
        <a:off x="820649" y="60007"/>
        <a:ext cx="3321863" cy="2525323"/>
      </dsp:txXfrm>
    </dsp:sp>
    <dsp:sp modelId="{B65EE786-CEA1-4CFD-BB95-42C1B2A8F6FE}">
      <dsp:nvSpPr>
        <dsp:cNvPr id="0" name=""/>
        <dsp:cNvSpPr/>
      </dsp:nvSpPr>
      <dsp:spPr>
        <a:xfrm>
          <a:off x="5535145" y="1093677"/>
          <a:ext cx="1651332" cy="15822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ctr" defTabSz="1066800">
            <a:lnSpc>
              <a:spcPct val="90000"/>
            </a:lnSpc>
            <a:spcBef>
              <a:spcPct val="0"/>
            </a:spcBef>
            <a:spcAft>
              <a:spcPct val="35000"/>
            </a:spcAft>
          </a:pPr>
          <a:r>
            <a:rPr lang="en-US" sz="2400" b="1" kern="1200" dirty="0" smtClean="0">
              <a:latin typeface="Times New Roman" pitchFamily="18" charset="0"/>
              <a:cs typeface="Times New Roman" pitchFamily="18" charset="0"/>
            </a:rPr>
            <a:t> </a:t>
          </a:r>
          <a:r>
            <a:rPr lang="en-US" sz="2400" b="1" kern="1200" dirty="0" err="1" smtClean="0">
              <a:latin typeface="Times New Roman" pitchFamily="18" charset="0"/>
              <a:cs typeface="Times New Roman" pitchFamily="18" charset="0"/>
            </a:rPr>
            <a:t>Inson</a:t>
          </a:r>
          <a:r>
            <a:rPr lang="en-US" sz="2400" b="1" kern="1200" dirty="0" smtClean="0">
              <a:latin typeface="Times New Roman" pitchFamily="18" charset="0"/>
              <a:cs typeface="Times New Roman" pitchFamily="18" charset="0"/>
            </a:rPr>
            <a:t> </a:t>
          </a:r>
          <a:r>
            <a:rPr lang="en-US" sz="2400" b="1" kern="1200" dirty="0" err="1" smtClean="0">
              <a:latin typeface="Times New Roman" pitchFamily="18" charset="0"/>
              <a:cs typeface="Times New Roman" pitchFamily="18" charset="0"/>
            </a:rPr>
            <a:t>ongida</a:t>
          </a:r>
          <a:r>
            <a:rPr lang="en-US" sz="2400" b="1" kern="1200" dirty="0" smtClean="0">
              <a:latin typeface="Times New Roman" pitchFamily="18" charset="0"/>
              <a:cs typeface="Times New Roman" pitchFamily="18" charset="0"/>
            </a:rPr>
            <a:t> </a:t>
          </a:r>
          <a:r>
            <a:rPr lang="en-US" sz="2400" b="1" kern="1200" dirty="0" err="1" smtClean="0">
              <a:latin typeface="Times New Roman" pitchFamily="18" charset="0"/>
              <a:cs typeface="Times New Roman" pitchFamily="18" charset="0"/>
            </a:rPr>
            <a:t>aks</a:t>
          </a:r>
          <a:r>
            <a:rPr lang="en-US" sz="2400" b="1" kern="1200" dirty="0" smtClean="0">
              <a:latin typeface="Times New Roman" pitchFamily="18" charset="0"/>
              <a:cs typeface="Times New Roman" pitchFamily="18" charset="0"/>
            </a:rPr>
            <a:t> </a:t>
          </a:r>
          <a:r>
            <a:rPr lang="en-US" sz="2400" b="1" kern="1200" dirty="0" err="1" smtClean="0">
              <a:latin typeface="Times New Roman" pitchFamily="18" charset="0"/>
              <a:cs typeface="Times New Roman" pitchFamily="18" charset="0"/>
            </a:rPr>
            <a:t>etgan</a:t>
          </a:r>
          <a:r>
            <a:rPr lang="en-US" sz="2400" b="1" kern="1200" dirty="0" smtClean="0">
              <a:latin typeface="Times New Roman" pitchFamily="18" charset="0"/>
              <a:cs typeface="Times New Roman" pitchFamily="18" charset="0"/>
            </a:rPr>
            <a:t> </a:t>
          </a:r>
          <a:r>
            <a:rPr lang="en-US" sz="2400" b="1" kern="1200" dirty="0" err="1" smtClean="0">
              <a:latin typeface="Times New Roman" pitchFamily="18" charset="0"/>
              <a:cs typeface="Times New Roman" pitchFamily="18" charset="0"/>
            </a:rPr>
            <a:t>oddiy</a:t>
          </a:r>
          <a:r>
            <a:rPr lang="en-US" sz="2400" b="1" kern="1200" dirty="0" smtClean="0">
              <a:latin typeface="Times New Roman" pitchFamily="18" charset="0"/>
              <a:cs typeface="Times New Roman" pitchFamily="18" charset="0"/>
            </a:rPr>
            <a:t> </a:t>
          </a:r>
          <a:r>
            <a:rPr lang="en-US" sz="2400" b="1" kern="1200" dirty="0" err="1" smtClean="0">
              <a:latin typeface="Times New Roman" pitchFamily="18" charset="0"/>
              <a:cs typeface="Times New Roman" pitchFamily="18" charset="0"/>
            </a:rPr>
            <a:t>bilim</a:t>
          </a:r>
          <a:r>
            <a:rPr lang="en-US" sz="2400" b="1" kern="1200" dirty="0" smtClean="0">
              <a:latin typeface="Times New Roman" pitchFamily="18" charset="0"/>
              <a:cs typeface="Times New Roman" pitchFamily="18" charset="0"/>
            </a:rPr>
            <a:t> </a:t>
          </a:r>
          <a:r>
            <a:rPr lang="en-US" sz="2400" b="1" kern="1200" dirty="0" err="1" smtClean="0">
              <a:latin typeface="Times New Roman" pitchFamily="18" charset="0"/>
              <a:cs typeface="Times New Roman" pitchFamily="18" charset="0"/>
            </a:rPr>
            <a:t>emas</a:t>
          </a:r>
          <a:endParaRPr lang="ru-RU" sz="2400" b="1" kern="1200" dirty="0">
            <a:latin typeface="Times New Roman" pitchFamily="18" charset="0"/>
            <a:cs typeface="Times New Roman" pitchFamily="18" charset="0"/>
          </a:endParaRPr>
        </a:p>
      </dsp:txBody>
      <dsp:txXfrm>
        <a:off x="5535145" y="1093677"/>
        <a:ext cx="1651332" cy="1582288"/>
      </dsp:txXfrm>
    </dsp:sp>
    <dsp:sp modelId="{C9294734-80A7-4F5E-89F6-0D0BA3C4498F}">
      <dsp:nvSpPr>
        <dsp:cNvPr id="0" name=""/>
        <dsp:cNvSpPr/>
      </dsp:nvSpPr>
      <dsp:spPr>
        <a:xfrm>
          <a:off x="0" y="-23283"/>
          <a:ext cx="968645" cy="968645"/>
        </a:xfrm>
        <a:prstGeom prst="plus">
          <a:avLst>
            <a:gd name="adj" fmla="val 32810"/>
          </a:avLst>
        </a:prstGeom>
        <a:solidFill>
          <a:schemeClr val="accent5">
            <a:hueOff val="0"/>
            <a:satOff val="0"/>
            <a:lumOff val="0"/>
            <a:alphaOff val="0"/>
          </a:schemeClr>
        </a:solidFill>
        <a:ln w="1587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ADA4F3-1CE6-4F7F-8DAB-D0414BD416C4}">
      <dsp:nvSpPr>
        <dsp:cNvPr id="0" name=""/>
        <dsp:cNvSpPr/>
      </dsp:nvSpPr>
      <dsp:spPr>
        <a:xfrm>
          <a:off x="6859052" y="325064"/>
          <a:ext cx="911666" cy="312420"/>
        </a:xfrm>
        <a:prstGeom prst="rect">
          <a:avLst/>
        </a:prstGeom>
        <a:solidFill>
          <a:schemeClr val="accent5">
            <a:hueOff val="-3715622"/>
            <a:satOff val="3658"/>
            <a:lumOff val="8236"/>
            <a:alphaOff val="0"/>
          </a:schemeClr>
        </a:solidFill>
        <a:ln w="15875" cap="rnd" cmpd="sng" algn="ctr">
          <a:solidFill>
            <a:schemeClr val="accent5">
              <a:hueOff val="-3715622"/>
              <a:satOff val="3658"/>
              <a:lumOff val="823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311EA0-3A95-41BA-8541-30B81F1ED2CC}">
      <dsp:nvSpPr>
        <dsp:cNvPr id="0" name=""/>
        <dsp:cNvSpPr/>
      </dsp:nvSpPr>
      <dsp:spPr>
        <a:xfrm>
          <a:off x="5064208" y="793694"/>
          <a:ext cx="569" cy="2093214"/>
        </a:xfrm>
        <a:prstGeom prst="line">
          <a:avLst/>
        </a:prstGeom>
        <a:noFill/>
        <a:ln w="15875"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36AAAE-6FE6-4B3C-86BD-522F2846ABF5}">
      <dsp:nvSpPr>
        <dsp:cNvPr id="0" name=""/>
        <dsp:cNvSpPr/>
      </dsp:nvSpPr>
      <dsp:spPr>
        <a:xfrm>
          <a:off x="0" y="298261"/>
          <a:ext cx="10712355" cy="5157360"/>
        </a:xfrm>
        <a:prstGeom prst="round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ru-RU" sz="2900" b="1" i="1" kern="1200" dirty="0" err="1" smtClean="0">
              <a:solidFill>
                <a:schemeClr val="tx1"/>
              </a:solidFill>
              <a:latin typeface="Times New Roman" pitchFamily="18" charset="0"/>
              <a:cs typeface="Times New Roman" pitchFamily="18" charset="0"/>
            </a:rPr>
            <a:t>Ijtimoiy</a:t>
          </a:r>
          <a:r>
            <a:rPr lang="ru-RU" sz="2900" b="1" i="1" kern="1200" dirty="0" smtClean="0">
              <a:solidFill>
                <a:schemeClr val="tx1"/>
              </a:solidFill>
              <a:latin typeface="Times New Roman" pitchFamily="18" charset="0"/>
              <a:cs typeface="Times New Roman" pitchFamily="18" charset="0"/>
            </a:rPr>
            <a:t> </a:t>
          </a:r>
          <a:r>
            <a:rPr lang="ru-RU" sz="2900" b="1" i="1" kern="1200" dirty="0" err="1" smtClean="0">
              <a:solidFill>
                <a:schemeClr val="tx1"/>
              </a:solidFill>
              <a:latin typeface="Times New Roman" pitchFamily="18" charset="0"/>
              <a:cs typeface="Times New Roman" pitchFamily="18" charset="0"/>
            </a:rPr>
            <a:t>axborot</a:t>
          </a:r>
          <a:endParaRPr lang="en-US" sz="2900" b="1" kern="1200" dirty="0" smtClean="0">
            <a:solidFill>
              <a:schemeClr val="tx1"/>
            </a:solidFill>
            <a:latin typeface="Times New Roman" pitchFamily="18" charset="0"/>
            <a:cs typeface="Times New Roman" pitchFamily="18" charset="0"/>
          </a:endParaRPr>
        </a:p>
        <a:p>
          <a:pPr lvl="0" algn="just" defTabSz="1289050">
            <a:lnSpc>
              <a:spcPct val="90000"/>
            </a:lnSpc>
            <a:spcBef>
              <a:spcPct val="0"/>
            </a:spcBef>
            <a:spcAft>
              <a:spcPct val="35000"/>
            </a:spcAft>
          </a:pPr>
          <a:r>
            <a:rPr lang="ru-RU" sz="2900" b="0" kern="1200" dirty="0" err="1" smtClean="0">
              <a:solidFill>
                <a:schemeClr val="tx1"/>
              </a:solidFill>
              <a:latin typeface="Times New Roman" pitchFamily="18" charset="0"/>
              <a:cs typeface="Times New Roman" pitchFamily="18" charset="0"/>
            </a:rPr>
            <a:t>Ijtimoiy</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axborot</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tabiatini</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tushuntirishda</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axborot</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jarayoni</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turlaridan</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biri</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ijtimoiy-kommunikativ</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jarayon</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muhim</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ahamiyatga</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ega</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Ijtimoiy</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axborot</a:t>
          </a:r>
          <a:r>
            <a:rPr lang="ru-RU" sz="2900" b="0" kern="1200" dirty="0" smtClean="0">
              <a:solidFill>
                <a:schemeClr val="tx1"/>
              </a:solidFill>
              <a:latin typeface="Times New Roman" pitchFamily="18" charset="0"/>
              <a:cs typeface="Times New Roman" pitchFamily="18" charset="0"/>
            </a:rPr>
            <a:t> – </a:t>
          </a:r>
          <a:r>
            <a:rPr lang="ru-RU" sz="2900" b="0" kern="1200" dirty="0" err="1" smtClean="0">
              <a:solidFill>
                <a:schemeClr val="tx1"/>
              </a:solidFill>
              <a:latin typeface="Times New Roman" pitchFamily="18" charset="0"/>
              <a:cs typeface="Times New Roman" pitchFamily="18" charset="0"/>
            </a:rPr>
            <a:t>bilimning</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shunday</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bir</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qismiki</a:t>
          </a:r>
          <a:r>
            <a:rPr lang="ru-RU" sz="2900" b="0" kern="1200" dirty="0" smtClean="0">
              <a:solidFill>
                <a:schemeClr val="tx1"/>
              </a:solidFill>
              <a:latin typeface="Times New Roman" pitchFamily="18" charset="0"/>
              <a:cs typeface="Times New Roman" pitchFamily="18" charset="0"/>
            </a:rPr>
            <a:t>, u </a:t>
          </a:r>
          <a:r>
            <a:rPr lang="ru-RU" sz="2900" b="0" kern="1200" dirty="0" err="1" smtClean="0">
              <a:solidFill>
                <a:schemeClr val="tx1"/>
              </a:solidFill>
              <a:latin typeface="Times New Roman" pitchFamily="18" charset="0"/>
              <a:cs typeface="Times New Roman" pitchFamily="18" charset="0"/>
            </a:rPr>
            <a:t>ma'lum</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moddiy</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jismlarda</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qayd</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etilgan</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va</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bеlgilar</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tizimida</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ifodalangan</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holda</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ijtimoiy-kommunikativ</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sub'еktlararo</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jarayonga</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qo’shilib</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idrok</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etiladi</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va</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olimning</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bilim</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darajasini</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o’zgartiradi</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shuningdеk</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uning</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o’zi</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ham</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o’zgartirilib</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undan</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faoliyatning</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turli</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jabhalarida</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foydalaniladi</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Shu</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ma'noda</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bilim</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tushunchasi</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olimning</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bilim</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jarayonini</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gnosеologik</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tomondan</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axborot</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tushunchasi</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esa</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asosan</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kommunikativ</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tomondan</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tavsiflaydi</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dеb</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aytish</a:t>
          </a:r>
          <a:r>
            <a:rPr lang="ru-RU" sz="2900" b="0" kern="1200" dirty="0" smtClean="0">
              <a:solidFill>
                <a:schemeClr val="tx1"/>
              </a:solidFill>
              <a:latin typeface="Times New Roman" pitchFamily="18" charset="0"/>
              <a:cs typeface="Times New Roman" pitchFamily="18" charset="0"/>
            </a:rPr>
            <a:t> </a:t>
          </a:r>
          <a:r>
            <a:rPr lang="ru-RU" sz="2900" b="0" kern="1200" dirty="0" err="1" smtClean="0">
              <a:solidFill>
                <a:schemeClr val="tx1"/>
              </a:solidFill>
              <a:latin typeface="Times New Roman" pitchFamily="18" charset="0"/>
              <a:cs typeface="Times New Roman" pitchFamily="18" charset="0"/>
            </a:rPr>
            <a:t>mumkin</a:t>
          </a:r>
          <a:r>
            <a:rPr lang="ru-RU" sz="2900" b="0" kern="1200" dirty="0" smtClean="0">
              <a:solidFill>
                <a:schemeClr val="tx1"/>
              </a:solidFill>
              <a:latin typeface="Times New Roman" pitchFamily="18" charset="0"/>
              <a:cs typeface="Times New Roman" pitchFamily="18" charset="0"/>
            </a:rPr>
            <a:t>.</a:t>
          </a:r>
          <a:endParaRPr lang="ru-RU" sz="2900" b="0" kern="1200" dirty="0">
            <a:solidFill>
              <a:schemeClr val="tx1"/>
            </a:solidFill>
            <a:latin typeface="Times New Roman" pitchFamily="18" charset="0"/>
            <a:cs typeface="Times New Roman" pitchFamily="18" charset="0"/>
          </a:endParaRPr>
        </a:p>
      </dsp:txBody>
      <dsp:txXfrm>
        <a:off x="251762" y="550023"/>
        <a:ext cx="10208831" cy="465383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867C8B-983B-4E73-A1A5-05608EF06880}">
      <dsp:nvSpPr>
        <dsp:cNvPr id="0" name=""/>
        <dsp:cNvSpPr/>
      </dsp:nvSpPr>
      <dsp:spPr>
        <a:xfrm>
          <a:off x="5426" y="1259993"/>
          <a:ext cx="1765672" cy="879414"/>
        </a:xfrm>
        <a:prstGeom prst="roundRect">
          <a:avLst>
            <a:gd name="adj" fmla="val 10000"/>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lvl="0" algn="ctr" defTabSz="889000">
            <a:lnSpc>
              <a:spcPct val="90000"/>
            </a:lnSpc>
            <a:spcBef>
              <a:spcPct val="0"/>
            </a:spcBef>
            <a:spcAft>
              <a:spcPct val="35000"/>
            </a:spcAft>
          </a:pPr>
          <a:r>
            <a:rPr lang="en-US" sz="2000" kern="1200" dirty="0" err="1" smtClean="0">
              <a:solidFill>
                <a:schemeClr val="tx1"/>
              </a:solidFill>
              <a:latin typeface="Times New Roman" pitchFamily="18" charset="0"/>
              <a:cs typeface="Times New Roman" pitchFamily="18" charset="0"/>
            </a:rPr>
            <a:t>informatika</a:t>
          </a:r>
          <a:r>
            <a:rPr lang="en-US" sz="2000" kern="1200" dirty="0" smtClean="0">
              <a:solidFill>
                <a:schemeClr val="tx1"/>
              </a:solidFill>
              <a:latin typeface="Times New Roman" pitchFamily="18" charset="0"/>
              <a:cs typeface="Times New Roman" pitchFamily="18" charset="0"/>
            </a:rPr>
            <a:t> </a:t>
          </a:r>
          <a:r>
            <a:rPr lang="en-US" sz="2000" kern="1200" dirty="0" err="1" smtClean="0">
              <a:solidFill>
                <a:schemeClr val="tx1"/>
              </a:solidFill>
              <a:latin typeface="Times New Roman" pitchFamily="18" charset="0"/>
              <a:cs typeface="Times New Roman" pitchFamily="18" charset="0"/>
            </a:rPr>
            <a:t>tabiiy</a:t>
          </a:r>
          <a:r>
            <a:rPr lang="en-US" sz="2000" kern="1200" dirty="0" smtClean="0">
              <a:solidFill>
                <a:schemeClr val="tx1"/>
              </a:solidFill>
              <a:latin typeface="Times New Roman" pitchFamily="18" charset="0"/>
              <a:cs typeface="Times New Roman" pitchFamily="18" charset="0"/>
            </a:rPr>
            <a:t> </a:t>
          </a:r>
          <a:r>
            <a:rPr lang="en-US" sz="2000" kern="1200" dirty="0" err="1" smtClean="0">
              <a:solidFill>
                <a:schemeClr val="tx1"/>
              </a:solidFill>
              <a:latin typeface="Times New Roman" pitchFamily="18" charset="0"/>
              <a:cs typeface="Times New Roman" pitchFamily="18" charset="0"/>
            </a:rPr>
            <a:t>vositalari</a:t>
          </a:r>
          <a:r>
            <a:rPr lang="en-US" sz="2000" kern="1200" dirty="0" smtClean="0">
              <a:solidFill>
                <a:schemeClr val="tx1"/>
              </a:solidFill>
              <a:latin typeface="Times New Roman" pitchFamily="18" charset="0"/>
              <a:cs typeface="Times New Roman" pitchFamily="18" charset="0"/>
            </a:rPr>
            <a:t> </a:t>
          </a:r>
          <a:endParaRPr lang="ru-RU" sz="2000" kern="1200" dirty="0">
            <a:solidFill>
              <a:schemeClr val="tx1"/>
            </a:solidFill>
            <a:latin typeface="Times New Roman" pitchFamily="18" charset="0"/>
            <a:cs typeface="Times New Roman" pitchFamily="18" charset="0"/>
          </a:endParaRPr>
        </a:p>
      </dsp:txBody>
      <dsp:txXfrm>
        <a:off x="5426" y="1259993"/>
        <a:ext cx="1765672" cy="586276"/>
      </dsp:txXfrm>
    </dsp:sp>
    <dsp:sp modelId="{613CD37C-46B0-4485-880D-C009D3EFF411}">
      <dsp:nvSpPr>
        <dsp:cNvPr id="0" name=""/>
        <dsp:cNvSpPr/>
      </dsp:nvSpPr>
      <dsp:spPr>
        <a:xfrm>
          <a:off x="380242" y="2581453"/>
          <a:ext cx="1765672" cy="1998000"/>
        </a:xfrm>
        <a:prstGeom prst="roundRect">
          <a:avLst>
            <a:gd name="adj" fmla="val 10000"/>
          </a:avLst>
        </a:prstGeom>
        <a:solidFill>
          <a:schemeClr val="lt1">
            <a:alpha val="90000"/>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err="1" smtClean="0">
              <a:latin typeface="Times New Roman" pitchFamily="18" charset="0"/>
              <a:cs typeface="Times New Roman" pitchFamily="18" charset="0"/>
            </a:rPr>
            <a:t>insoniy</a:t>
          </a:r>
          <a:r>
            <a:rPr lang="en-US" sz="2000" kern="1200" dirty="0" smtClean="0">
              <a:latin typeface="Times New Roman" pitchFamily="18" charset="0"/>
              <a:cs typeface="Times New Roman" pitchFamily="18" charset="0"/>
            </a:rPr>
            <a:t> – </a:t>
          </a:r>
          <a:r>
            <a:rPr lang="en-US" sz="2000" kern="1200" dirty="0" err="1" smtClean="0">
              <a:latin typeface="Times New Roman" pitchFamily="18" charset="0"/>
              <a:cs typeface="Times New Roman" pitchFamily="18" charset="0"/>
            </a:rPr>
            <a:t>imo-ishora</a:t>
          </a:r>
          <a:r>
            <a:rPr lang="en-US" sz="2000" kern="1200" dirty="0" smtClean="0">
              <a:latin typeface="Times New Roman" pitchFamily="18" charset="0"/>
              <a:cs typeface="Times New Roman" pitchFamily="18" charset="0"/>
            </a:rPr>
            <a:t>, </a:t>
          </a:r>
          <a:r>
            <a:rPr lang="en-US" sz="2000" kern="1200" dirty="0" err="1" smtClean="0">
              <a:latin typeface="Times New Roman" pitchFamily="18" charset="0"/>
              <a:cs typeface="Times New Roman" pitchFamily="18" charset="0"/>
            </a:rPr>
            <a:t>raqs</a:t>
          </a:r>
          <a:r>
            <a:rPr lang="en-US" sz="2000" kern="1200" dirty="0" smtClean="0">
              <a:latin typeface="Times New Roman" pitchFamily="18" charset="0"/>
              <a:cs typeface="Times New Roman" pitchFamily="18" charset="0"/>
            </a:rPr>
            <a:t>, </a:t>
          </a:r>
          <a:r>
            <a:rPr lang="en-US" sz="2000" kern="1200" dirty="0" err="1" smtClean="0">
              <a:latin typeface="Times New Roman" pitchFamily="18" charset="0"/>
              <a:cs typeface="Times New Roman" pitchFamily="18" charset="0"/>
            </a:rPr>
            <a:t>nutq</a:t>
          </a:r>
          <a:r>
            <a:rPr lang="en-US" sz="2000" kern="1200" dirty="0" smtClean="0">
              <a:latin typeface="Times New Roman" pitchFamily="18" charset="0"/>
              <a:cs typeface="Times New Roman" pitchFamily="18" charset="0"/>
            </a:rPr>
            <a:t>; </a:t>
          </a:r>
          <a:r>
            <a:rPr lang="en-US" sz="2000" kern="1200" dirty="0" err="1" smtClean="0">
              <a:latin typeface="Times New Roman" pitchFamily="18" charset="0"/>
              <a:cs typeface="Times New Roman" pitchFamily="18" charset="0"/>
            </a:rPr>
            <a:t>tabiiy</a:t>
          </a:r>
          <a:r>
            <a:rPr lang="en-US" sz="2000" kern="1200" dirty="0" smtClean="0">
              <a:latin typeface="Times New Roman" pitchFamily="18" charset="0"/>
              <a:cs typeface="Times New Roman" pitchFamily="18" charset="0"/>
            </a:rPr>
            <a:t> – </a:t>
          </a:r>
          <a:r>
            <a:rPr lang="en-US" sz="2000" kern="1200" dirty="0" err="1" smtClean="0">
              <a:latin typeface="Times New Roman" pitchFamily="18" charset="0"/>
              <a:cs typeface="Times New Roman" pitchFamily="18" charset="0"/>
            </a:rPr>
            <a:t>olov</a:t>
          </a:r>
          <a:r>
            <a:rPr lang="en-US" sz="2000" kern="1200" dirty="0" smtClean="0">
              <a:latin typeface="Times New Roman" pitchFamily="18" charset="0"/>
              <a:cs typeface="Times New Roman" pitchFamily="18" charset="0"/>
            </a:rPr>
            <a:t>, b</a:t>
          </a:r>
          <a:r>
            <a:rPr lang="ru-RU" sz="2000" kern="1200" dirty="0" smtClean="0">
              <a:latin typeface="Times New Roman" pitchFamily="18" charset="0"/>
              <a:cs typeface="Times New Roman" pitchFamily="18" charset="0"/>
            </a:rPr>
            <a:t>е</a:t>
          </a:r>
          <a:r>
            <a:rPr lang="en-US" sz="2000" kern="1200" dirty="0" err="1" smtClean="0">
              <a:latin typeface="Times New Roman" pitchFamily="18" charset="0"/>
              <a:cs typeface="Times New Roman" pitchFamily="18" charset="0"/>
            </a:rPr>
            <a:t>lgi</a:t>
          </a:r>
          <a:endParaRPr lang="ru-RU" sz="2000" kern="1200" dirty="0">
            <a:latin typeface="Times New Roman" pitchFamily="18" charset="0"/>
            <a:cs typeface="Times New Roman" pitchFamily="18" charset="0"/>
          </a:endParaRPr>
        </a:p>
      </dsp:txBody>
      <dsp:txXfrm>
        <a:off x="431957" y="2633168"/>
        <a:ext cx="1662242" cy="1894570"/>
      </dsp:txXfrm>
    </dsp:sp>
    <dsp:sp modelId="{C41095FB-85AA-4941-ABCF-2D022C2194E6}">
      <dsp:nvSpPr>
        <dsp:cNvPr id="0" name=""/>
        <dsp:cNvSpPr/>
      </dsp:nvSpPr>
      <dsp:spPr>
        <a:xfrm>
          <a:off x="2038768" y="1333330"/>
          <a:ext cx="567459" cy="439601"/>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ru-RU" sz="1200" kern="1200"/>
        </a:p>
      </dsp:txBody>
      <dsp:txXfrm>
        <a:off x="2038768" y="1421250"/>
        <a:ext cx="435579" cy="263761"/>
      </dsp:txXfrm>
    </dsp:sp>
    <dsp:sp modelId="{FB75074B-B5EA-4ED7-BEFB-BFBBA7A845E2}">
      <dsp:nvSpPr>
        <dsp:cNvPr id="0" name=""/>
        <dsp:cNvSpPr/>
      </dsp:nvSpPr>
      <dsp:spPr>
        <a:xfrm>
          <a:off x="2841777" y="1259993"/>
          <a:ext cx="2277399" cy="879414"/>
        </a:xfrm>
        <a:prstGeom prst="roundRect">
          <a:avLst>
            <a:gd name="adj" fmla="val 10000"/>
          </a:avLst>
        </a:prstGeom>
        <a:solidFill>
          <a:schemeClr val="accent4">
            <a:hueOff val="6546825"/>
            <a:satOff val="-615"/>
            <a:lumOff val="784"/>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lvl="0" algn="l" defTabSz="889000">
            <a:lnSpc>
              <a:spcPct val="90000"/>
            </a:lnSpc>
            <a:spcBef>
              <a:spcPct val="0"/>
            </a:spcBef>
            <a:spcAft>
              <a:spcPct val="35000"/>
            </a:spcAft>
          </a:pPr>
          <a:r>
            <a:rPr lang="en-US" sz="2000" kern="1200" dirty="0" err="1" smtClean="0">
              <a:solidFill>
                <a:schemeClr val="tx1"/>
              </a:solidFill>
              <a:latin typeface="Times New Roman" pitchFamily="18" charset="0"/>
              <a:cs typeface="Times New Roman" pitchFamily="18" charset="0"/>
            </a:rPr>
            <a:t>informatika</a:t>
          </a:r>
          <a:r>
            <a:rPr lang="en-US" sz="2000" kern="1200" dirty="0" smtClean="0">
              <a:solidFill>
                <a:schemeClr val="tx1"/>
              </a:solidFill>
              <a:latin typeface="Times New Roman" pitchFamily="18" charset="0"/>
              <a:cs typeface="Times New Roman" pitchFamily="18" charset="0"/>
            </a:rPr>
            <a:t> m</a:t>
          </a:r>
          <a:r>
            <a:rPr lang="ru-RU" sz="2000" kern="1200" dirty="0" smtClean="0">
              <a:solidFill>
                <a:schemeClr val="tx1"/>
              </a:solidFill>
              <a:latin typeface="Times New Roman" pitchFamily="18" charset="0"/>
              <a:cs typeface="Times New Roman" pitchFamily="18" charset="0"/>
            </a:rPr>
            <a:t>е</a:t>
          </a:r>
          <a:r>
            <a:rPr lang="en-US" sz="2000" kern="1200" dirty="0" err="1" smtClean="0">
              <a:solidFill>
                <a:schemeClr val="tx1"/>
              </a:solidFill>
              <a:latin typeface="Times New Roman" pitchFamily="18" charset="0"/>
              <a:cs typeface="Times New Roman" pitchFamily="18" charset="0"/>
            </a:rPr>
            <a:t>xanik</a:t>
          </a:r>
          <a:r>
            <a:rPr lang="en-US" sz="2000" kern="1200" dirty="0" smtClean="0">
              <a:solidFill>
                <a:schemeClr val="tx1"/>
              </a:solidFill>
              <a:latin typeface="Times New Roman" pitchFamily="18" charset="0"/>
              <a:cs typeface="Times New Roman" pitchFamily="18" charset="0"/>
            </a:rPr>
            <a:t> </a:t>
          </a:r>
          <a:r>
            <a:rPr lang="en-US" sz="2000" kern="1200" dirty="0" err="1" smtClean="0">
              <a:solidFill>
                <a:schemeClr val="tx1"/>
              </a:solidFill>
              <a:latin typeface="Times New Roman" pitchFamily="18" charset="0"/>
              <a:cs typeface="Times New Roman" pitchFamily="18" charset="0"/>
            </a:rPr>
            <a:t>vositalari</a:t>
          </a:r>
          <a:r>
            <a:rPr lang="en-US" sz="2000" kern="1200" dirty="0" smtClean="0">
              <a:solidFill>
                <a:schemeClr val="tx1"/>
              </a:solidFill>
              <a:latin typeface="Times New Roman" pitchFamily="18" charset="0"/>
              <a:cs typeface="Times New Roman" pitchFamily="18" charset="0"/>
            </a:rPr>
            <a:t> </a:t>
          </a:r>
          <a:endParaRPr lang="ru-RU" sz="2000" kern="1200" dirty="0">
            <a:solidFill>
              <a:schemeClr val="tx1"/>
            </a:solidFill>
            <a:latin typeface="Times New Roman" pitchFamily="18" charset="0"/>
            <a:cs typeface="Times New Roman" pitchFamily="18" charset="0"/>
          </a:endParaRPr>
        </a:p>
      </dsp:txBody>
      <dsp:txXfrm>
        <a:off x="2841777" y="1259993"/>
        <a:ext cx="2277399" cy="586276"/>
      </dsp:txXfrm>
    </dsp:sp>
    <dsp:sp modelId="{C82B8605-6235-4397-8390-A83D335EE8C4}">
      <dsp:nvSpPr>
        <dsp:cNvPr id="0" name=""/>
        <dsp:cNvSpPr/>
      </dsp:nvSpPr>
      <dsp:spPr>
        <a:xfrm>
          <a:off x="3031929" y="2596778"/>
          <a:ext cx="2330457" cy="1998000"/>
        </a:xfrm>
        <a:prstGeom prst="roundRect">
          <a:avLst>
            <a:gd name="adj" fmla="val 10000"/>
          </a:avLst>
        </a:prstGeom>
        <a:solidFill>
          <a:schemeClr val="lt1">
            <a:alpha val="90000"/>
            <a:hueOff val="0"/>
            <a:satOff val="0"/>
            <a:lumOff val="0"/>
            <a:alphaOff val="0"/>
          </a:schemeClr>
        </a:solidFill>
        <a:ln w="15875" cap="rnd" cmpd="sng" algn="ctr">
          <a:solidFill>
            <a:schemeClr val="accent4">
              <a:hueOff val="6546825"/>
              <a:satOff val="-615"/>
              <a:lumOff val="78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err="1" smtClean="0">
              <a:latin typeface="Times New Roman" pitchFamily="18" charset="0"/>
              <a:cs typeface="Times New Roman" pitchFamily="18" charset="0"/>
            </a:rPr>
            <a:t>o’rta</a:t>
          </a:r>
          <a:r>
            <a:rPr lang="en-US" sz="2000" kern="1200" dirty="0" smtClean="0">
              <a:latin typeface="Times New Roman" pitchFamily="18" charset="0"/>
              <a:cs typeface="Times New Roman" pitchFamily="18" charset="0"/>
            </a:rPr>
            <a:t> </a:t>
          </a:r>
          <a:r>
            <a:rPr lang="en-US" sz="2000" kern="1200" dirty="0" err="1" smtClean="0">
              <a:latin typeface="Times New Roman" pitchFamily="18" charset="0"/>
              <a:cs typeface="Times New Roman" pitchFamily="18" charset="0"/>
            </a:rPr>
            <a:t>asrlar</a:t>
          </a:r>
          <a:r>
            <a:rPr lang="en-US" sz="2000" kern="1200" dirty="0" smtClean="0">
              <a:latin typeface="Times New Roman" pitchFamily="18" charset="0"/>
              <a:cs typeface="Times New Roman" pitchFamily="18" charset="0"/>
            </a:rPr>
            <a:t> t</a:t>
          </a:r>
          <a:r>
            <a:rPr lang="ru-RU" sz="2000" kern="1200" dirty="0" smtClean="0">
              <a:latin typeface="Times New Roman" pitchFamily="18" charset="0"/>
              <a:cs typeface="Times New Roman" pitchFamily="18" charset="0"/>
            </a:rPr>
            <a:t>е</a:t>
          </a:r>
          <a:r>
            <a:rPr lang="en-US" sz="2000" kern="1200" dirty="0" smtClean="0">
              <a:latin typeface="Times New Roman" pitchFamily="18" charset="0"/>
              <a:cs typeface="Times New Roman" pitchFamily="18" charset="0"/>
            </a:rPr>
            <a:t>l</a:t>
          </a:r>
          <a:r>
            <a:rPr lang="ru-RU" sz="2000" kern="1200" dirty="0" smtClean="0">
              <a:latin typeface="Times New Roman" pitchFamily="18" charset="0"/>
              <a:cs typeface="Times New Roman" pitchFamily="18" charset="0"/>
            </a:rPr>
            <a:t>е</a:t>
          </a:r>
          <a:r>
            <a:rPr lang="en-US" sz="2000" kern="1200" dirty="0" err="1" smtClean="0">
              <a:latin typeface="Times New Roman" pitchFamily="18" charset="0"/>
              <a:cs typeface="Times New Roman" pitchFamily="18" charset="0"/>
            </a:rPr>
            <a:t>grafi</a:t>
          </a:r>
          <a:r>
            <a:rPr lang="en-US" sz="2000" kern="1200" dirty="0" smtClean="0">
              <a:latin typeface="Times New Roman" pitchFamily="18" charset="0"/>
              <a:cs typeface="Times New Roman" pitchFamily="18" charset="0"/>
            </a:rPr>
            <a:t>, </a:t>
          </a:r>
          <a:r>
            <a:rPr lang="en-US" sz="2000" kern="1200" dirty="0" err="1" smtClean="0">
              <a:latin typeface="Times New Roman" pitchFamily="18" charset="0"/>
              <a:cs typeface="Times New Roman" pitchFamily="18" charset="0"/>
            </a:rPr>
            <a:t>matbaachilik</a:t>
          </a:r>
          <a:r>
            <a:rPr lang="en-US" sz="2000" kern="1200" dirty="0" smtClean="0">
              <a:latin typeface="Times New Roman" pitchFamily="18" charset="0"/>
              <a:cs typeface="Times New Roman" pitchFamily="18" charset="0"/>
            </a:rPr>
            <a:t>, </a:t>
          </a:r>
          <a:r>
            <a:rPr lang="en-US" sz="2000" kern="1200" dirty="0" err="1" smtClean="0">
              <a:latin typeface="Times New Roman" pitchFamily="18" charset="0"/>
              <a:cs typeface="Times New Roman" pitchFamily="18" charset="0"/>
            </a:rPr>
            <a:t>hisoblash</a:t>
          </a:r>
          <a:r>
            <a:rPr lang="en-US" sz="2000" kern="1200" dirty="0" smtClean="0">
              <a:latin typeface="Times New Roman" pitchFamily="18" charset="0"/>
              <a:cs typeface="Times New Roman" pitchFamily="18" charset="0"/>
            </a:rPr>
            <a:t> </a:t>
          </a:r>
          <a:r>
            <a:rPr lang="en-US" sz="2000" kern="1200" dirty="0" err="1" smtClean="0">
              <a:latin typeface="Times New Roman" pitchFamily="18" charset="0"/>
              <a:cs typeface="Times New Roman" pitchFamily="18" charset="0"/>
            </a:rPr>
            <a:t>moslamalari</a:t>
          </a:r>
          <a:r>
            <a:rPr lang="en-US" sz="2000" kern="1200" dirty="0" smtClean="0">
              <a:latin typeface="Times New Roman" pitchFamily="18" charset="0"/>
              <a:cs typeface="Times New Roman" pitchFamily="18" charset="0"/>
            </a:rPr>
            <a:t>, </a:t>
          </a:r>
          <a:r>
            <a:rPr lang="en-US" sz="2000" kern="1200" dirty="0" err="1" smtClean="0">
              <a:latin typeface="Times New Roman" pitchFamily="18" charset="0"/>
              <a:cs typeface="Times New Roman" pitchFamily="18" charset="0"/>
            </a:rPr>
            <a:t>arifmom</a:t>
          </a:r>
          <a:r>
            <a:rPr lang="ru-RU" sz="2000" kern="1200" dirty="0" smtClean="0">
              <a:latin typeface="Times New Roman" pitchFamily="18" charset="0"/>
              <a:cs typeface="Times New Roman" pitchFamily="18" charset="0"/>
            </a:rPr>
            <a:t>е</a:t>
          </a:r>
          <a:r>
            <a:rPr lang="en-US" sz="2000" kern="1200" dirty="0" err="1" smtClean="0">
              <a:latin typeface="Times New Roman" pitchFamily="18" charset="0"/>
              <a:cs typeface="Times New Roman" pitchFamily="18" charset="0"/>
            </a:rPr>
            <a:t>tr</a:t>
          </a:r>
          <a:endParaRPr lang="ru-RU" sz="2000" kern="1200" dirty="0">
            <a:latin typeface="Times New Roman" pitchFamily="18" charset="0"/>
            <a:cs typeface="Times New Roman" pitchFamily="18" charset="0"/>
          </a:endParaRPr>
        </a:p>
      </dsp:txBody>
      <dsp:txXfrm>
        <a:off x="3090448" y="2655297"/>
        <a:ext cx="2213419" cy="1880962"/>
      </dsp:txXfrm>
    </dsp:sp>
    <dsp:sp modelId="{97BD9C94-11DE-44E3-826E-F3B08475B4E2}">
      <dsp:nvSpPr>
        <dsp:cNvPr id="0" name=""/>
        <dsp:cNvSpPr/>
      </dsp:nvSpPr>
      <dsp:spPr>
        <a:xfrm>
          <a:off x="5393478" y="1333330"/>
          <a:ext cx="581519" cy="439601"/>
        </a:xfrm>
        <a:prstGeom prst="rightArrow">
          <a:avLst>
            <a:gd name="adj1" fmla="val 60000"/>
            <a:gd name="adj2" fmla="val 50000"/>
          </a:avLst>
        </a:prstGeom>
        <a:solidFill>
          <a:schemeClr val="accent4">
            <a:hueOff val="9820237"/>
            <a:satOff val="-922"/>
            <a:lumOff val="117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ru-RU" sz="1200" kern="1200"/>
        </a:p>
      </dsp:txBody>
      <dsp:txXfrm>
        <a:off x="5393478" y="1421250"/>
        <a:ext cx="449639" cy="263761"/>
      </dsp:txXfrm>
    </dsp:sp>
    <dsp:sp modelId="{1328E383-3183-42A4-8760-B77370414CF7}">
      <dsp:nvSpPr>
        <dsp:cNvPr id="0" name=""/>
        <dsp:cNvSpPr/>
      </dsp:nvSpPr>
      <dsp:spPr>
        <a:xfrm>
          <a:off x="6216383" y="1259993"/>
          <a:ext cx="1765672" cy="879414"/>
        </a:xfrm>
        <a:prstGeom prst="roundRect">
          <a:avLst>
            <a:gd name="adj" fmla="val 10000"/>
          </a:avLst>
        </a:prstGeom>
        <a:solidFill>
          <a:schemeClr val="accent4">
            <a:hueOff val="13093651"/>
            <a:satOff val="-1230"/>
            <a:lumOff val="1568"/>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lvl="0" algn="l" defTabSz="889000">
            <a:lnSpc>
              <a:spcPct val="90000"/>
            </a:lnSpc>
            <a:spcBef>
              <a:spcPct val="0"/>
            </a:spcBef>
            <a:spcAft>
              <a:spcPct val="35000"/>
            </a:spcAft>
          </a:pPr>
          <a:r>
            <a:rPr lang="en-US" sz="2000" b="1" kern="1200" dirty="0" err="1" smtClean="0">
              <a:solidFill>
                <a:schemeClr val="tx1"/>
              </a:solidFill>
              <a:latin typeface="Times New Roman" pitchFamily="18" charset="0"/>
              <a:cs typeface="Times New Roman" pitchFamily="18" charset="0"/>
            </a:rPr>
            <a:t>informatika</a:t>
          </a:r>
          <a:r>
            <a:rPr lang="en-US" sz="2000" b="1" kern="1200" dirty="0" smtClean="0">
              <a:solidFill>
                <a:schemeClr val="tx1"/>
              </a:solidFill>
              <a:latin typeface="Times New Roman" pitchFamily="18" charset="0"/>
              <a:cs typeface="Times New Roman" pitchFamily="18" charset="0"/>
            </a:rPr>
            <a:t> el</a:t>
          </a:r>
          <a:r>
            <a:rPr lang="ru-RU" sz="2000" b="1" kern="1200" dirty="0" smtClean="0">
              <a:solidFill>
                <a:schemeClr val="tx1"/>
              </a:solidFill>
              <a:latin typeface="Times New Roman" pitchFamily="18" charset="0"/>
              <a:cs typeface="Times New Roman" pitchFamily="18" charset="0"/>
            </a:rPr>
            <a:t>е</a:t>
          </a:r>
          <a:r>
            <a:rPr lang="en-US" sz="2000" b="1" kern="1200" dirty="0" err="1" smtClean="0">
              <a:solidFill>
                <a:schemeClr val="tx1"/>
              </a:solidFill>
              <a:latin typeface="Times New Roman" pitchFamily="18" charset="0"/>
              <a:cs typeface="Times New Roman" pitchFamily="18" charset="0"/>
            </a:rPr>
            <a:t>ktr</a:t>
          </a:r>
          <a:r>
            <a:rPr lang="en-US" sz="2000" b="1" kern="1200" dirty="0" smtClean="0">
              <a:solidFill>
                <a:schemeClr val="tx1"/>
              </a:solidFill>
              <a:latin typeface="Times New Roman" pitchFamily="18" charset="0"/>
              <a:cs typeface="Times New Roman" pitchFamily="18" charset="0"/>
            </a:rPr>
            <a:t> </a:t>
          </a:r>
          <a:r>
            <a:rPr lang="en-US" sz="2000" b="1" kern="1200" dirty="0" err="1" smtClean="0">
              <a:solidFill>
                <a:schemeClr val="tx1"/>
              </a:solidFill>
              <a:latin typeface="Times New Roman" pitchFamily="18" charset="0"/>
              <a:cs typeface="Times New Roman" pitchFamily="18" charset="0"/>
            </a:rPr>
            <a:t>vositalari</a:t>
          </a:r>
          <a:r>
            <a:rPr lang="en-US" sz="2000" b="1" kern="1200" dirty="0" smtClean="0">
              <a:solidFill>
                <a:schemeClr val="tx1"/>
              </a:solidFill>
              <a:latin typeface="Times New Roman" pitchFamily="18" charset="0"/>
              <a:cs typeface="Times New Roman" pitchFamily="18" charset="0"/>
            </a:rPr>
            <a:t> </a:t>
          </a:r>
          <a:endParaRPr lang="ru-RU" sz="2000" b="1" kern="1200" dirty="0">
            <a:solidFill>
              <a:schemeClr val="tx1"/>
            </a:solidFill>
            <a:latin typeface="Times New Roman" pitchFamily="18" charset="0"/>
            <a:cs typeface="Times New Roman" pitchFamily="18" charset="0"/>
          </a:endParaRPr>
        </a:p>
      </dsp:txBody>
      <dsp:txXfrm>
        <a:off x="6216383" y="1259993"/>
        <a:ext cx="1765672" cy="586276"/>
      </dsp:txXfrm>
    </dsp:sp>
    <dsp:sp modelId="{06EF0E5B-BC18-4A33-A23B-649746FDF7CB}">
      <dsp:nvSpPr>
        <dsp:cNvPr id="0" name=""/>
        <dsp:cNvSpPr/>
      </dsp:nvSpPr>
      <dsp:spPr>
        <a:xfrm>
          <a:off x="6446255" y="2612083"/>
          <a:ext cx="1765672" cy="1998000"/>
        </a:xfrm>
        <a:prstGeom prst="roundRect">
          <a:avLst>
            <a:gd name="adj" fmla="val 10000"/>
          </a:avLst>
        </a:prstGeom>
        <a:solidFill>
          <a:schemeClr val="lt1">
            <a:alpha val="90000"/>
            <a:hueOff val="0"/>
            <a:satOff val="0"/>
            <a:lumOff val="0"/>
            <a:alphaOff val="0"/>
          </a:schemeClr>
        </a:solidFill>
        <a:ln w="15875" cap="rnd" cmpd="sng" algn="ctr">
          <a:solidFill>
            <a:schemeClr val="accent4">
              <a:hueOff val="13093651"/>
              <a:satOff val="-1230"/>
              <a:lumOff val="156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latin typeface="Times New Roman" pitchFamily="18" charset="0"/>
              <a:cs typeface="Times New Roman" pitchFamily="18" charset="0"/>
            </a:rPr>
            <a:t>t</a:t>
          </a:r>
          <a:r>
            <a:rPr lang="ru-RU" sz="2000" kern="1200" dirty="0" smtClean="0">
              <a:latin typeface="Times New Roman" pitchFamily="18" charset="0"/>
              <a:cs typeface="Times New Roman" pitchFamily="18" charset="0"/>
            </a:rPr>
            <a:t>е</a:t>
          </a:r>
          <a:r>
            <a:rPr lang="en-US" sz="2000" kern="1200" dirty="0" smtClean="0">
              <a:latin typeface="Times New Roman" pitchFamily="18" charset="0"/>
              <a:cs typeface="Times New Roman" pitchFamily="18" charset="0"/>
            </a:rPr>
            <a:t>l</a:t>
          </a:r>
          <a:r>
            <a:rPr lang="ru-RU" sz="2000" kern="1200" dirty="0" smtClean="0">
              <a:latin typeface="Times New Roman" pitchFamily="18" charset="0"/>
              <a:cs typeface="Times New Roman" pitchFamily="18" charset="0"/>
            </a:rPr>
            <a:t>е</a:t>
          </a:r>
          <a:r>
            <a:rPr lang="en-US" sz="2000" kern="1200" dirty="0" err="1" smtClean="0">
              <a:latin typeface="Times New Roman" pitchFamily="18" charset="0"/>
              <a:cs typeface="Times New Roman" pitchFamily="18" charset="0"/>
            </a:rPr>
            <a:t>graf</a:t>
          </a:r>
          <a:r>
            <a:rPr lang="en-US" sz="2000" kern="1200" dirty="0" smtClean="0">
              <a:latin typeface="Times New Roman" pitchFamily="18" charset="0"/>
              <a:cs typeface="Times New Roman" pitchFamily="18" charset="0"/>
            </a:rPr>
            <a:t>, t</a:t>
          </a:r>
          <a:r>
            <a:rPr lang="ru-RU" sz="2000" kern="1200" dirty="0" smtClean="0">
              <a:latin typeface="Times New Roman" pitchFamily="18" charset="0"/>
              <a:cs typeface="Times New Roman" pitchFamily="18" charset="0"/>
            </a:rPr>
            <a:t>е</a:t>
          </a:r>
          <a:r>
            <a:rPr lang="en-US" sz="2000" kern="1200" dirty="0" smtClean="0">
              <a:latin typeface="Times New Roman" pitchFamily="18" charset="0"/>
              <a:cs typeface="Times New Roman" pitchFamily="18" charset="0"/>
            </a:rPr>
            <a:t>l</a:t>
          </a:r>
          <a:r>
            <a:rPr lang="ru-RU" sz="2000" kern="1200" dirty="0" smtClean="0">
              <a:latin typeface="Times New Roman" pitchFamily="18" charset="0"/>
              <a:cs typeface="Times New Roman" pitchFamily="18" charset="0"/>
            </a:rPr>
            <a:t>е</a:t>
          </a:r>
          <a:r>
            <a:rPr lang="en-US" sz="2000" kern="1200" dirty="0" err="1" smtClean="0">
              <a:latin typeface="Times New Roman" pitchFamily="18" charset="0"/>
              <a:cs typeface="Times New Roman" pitchFamily="18" charset="0"/>
            </a:rPr>
            <a:t>fon</a:t>
          </a:r>
          <a:r>
            <a:rPr lang="en-US" sz="2000" kern="1200" dirty="0" smtClean="0">
              <a:latin typeface="Times New Roman" pitchFamily="18" charset="0"/>
              <a:cs typeface="Times New Roman" pitchFamily="18" charset="0"/>
            </a:rPr>
            <a:t>, </a:t>
          </a:r>
          <a:r>
            <a:rPr lang="en-US" sz="2000" kern="1200" dirty="0" err="1" smtClean="0">
              <a:latin typeface="Times New Roman" pitchFamily="18" charset="0"/>
              <a:cs typeface="Times New Roman" pitchFamily="18" charset="0"/>
            </a:rPr>
            <a:t>kino</a:t>
          </a:r>
          <a:endParaRPr lang="ru-RU" sz="2000" kern="1200" dirty="0">
            <a:latin typeface="Times New Roman" pitchFamily="18" charset="0"/>
            <a:cs typeface="Times New Roman" pitchFamily="18" charset="0"/>
          </a:endParaRPr>
        </a:p>
      </dsp:txBody>
      <dsp:txXfrm>
        <a:off x="6497970" y="2663798"/>
        <a:ext cx="1662242" cy="1894570"/>
      </dsp:txXfrm>
    </dsp:sp>
    <dsp:sp modelId="{CE4593DD-7A2C-41FB-97F5-2782D6258C36}">
      <dsp:nvSpPr>
        <dsp:cNvPr id="0" name=""/>
        <dsp:cNvSpPr/>
      </dsp:nvSpPr>
      <dsp:spPr>
        <a:xfrm>
          <a:off x="8249725" y="1333330"/>
          <a:ext cx="567459" cy="439601"/>
        </a:xfrm>
        <a:prstGeom prst="rightArrow">
          <a:avLst>
            <a:gd name="adj1" fmla="val 60000"/>
            <a:gd name="adj2" fmla="val 50000"/>
          </a:avLst>
        </a:prstGeom>
        <a:solidFill>
          <a:schemeClr val="accent4">
            <a:hueOff val="19640475"/>
            <a:satOff val="-1845"/>
            <a:lumOff val="235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ru-RU" sz="1200" kern="1200"/>
        </a:p>
      </dsp:txBody>
      <dsp:txXfrm>
        <a:off x="8249725" y="1421250"/>
        <a:ext cx="435579" cy="263761"/>
      </dsp:txXfrm>
    </dsp:sp>
    <dsp:sp modelId="{B1B3533D-2CDD-4253-95DA-CFABEA929DE5}">
      <dsp:nvSpPr>
        <dsp:cNvPr id="0" name=""/>
        <dsp:cNvSpPr/>
      </dsp:nvSpPr>
      <dsp:spPr>
        <a:xfrm>
          <a:off x="9052734" y="1259993"/>
          <a:ext cx="1765672" cy="879414"/>
        </a:xfrm>
        <a:prstGeom prst="roundRect">
          <a:avLst>
            <a:gd name="adj" fmla="val 10000"/>
          </a:avLst>
        </a:prstGeom>
        <a:solidFill>
          <a:schemeClr val="accent4">
            <a:hueOff val="19640475"/>
            <a:satOff val="-1845"/>
            <a:lumOff val="2352"/>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57150" numCol="1" spcCol="1270" anchor="t" anchorCtr="0">
          <a:noAutofit/>
        </a:bodyPr>
        <a:lstStyle/>
        <a:p>
          <a:pPr lvl="0" algn="l" defTabSz="666750">
            <a:lnSpc>
              <a:spcPct val="90000"/>
            </a:lnSpc>
            <a:spcBef>
              <a:spcPct val="0"/>
            </a:spcBef>
            <a:spcAft>
              <a:spcPct val="35000"/>
            </a:spcAft>
          </a:pPr>
          <a:r>
            <a:rPr lang="en-US" sz="1500" b="1" kern="1200" dirty="0" err="1" smtClean="0">
              <a:solidFill>
                <a:schemeClr val="tx1"/>
              </a:solidFill>
            </a:rPr>
            <a:t>informatika</a:t>
          </a:r>
          <a:r>
            <a:rPr lang="en-US" sz="1500" b="1" kern="1200" dirty="0" smtClean="0">
              <a:solidFill>
                <a:schemeClr val="tx1"/>
              </a:solidFill>
            </a:rPr>
            <a:t> el</a:t>
          </a:r>
          <a:r>
            <a:rPr lang="ru-RU" sz="1500" b="1" kern="1200" dirty="0" smtClean="0">
              <a:solidFill>
                <a:schemeClr val="tx1"/>
              </a:solidFill>
            </a:rPr>
            <a:t>е</a:t>
          </a:r>
          <a:r>
            <a:rPr lang="en-US" sz="1500" b="1" kern="1200" dirty="0" err="1" smtClean="0">
              <a:solidFill>
                <a:schemeClr val="tx1"/>
              </a:solidFill>
            </a:rPr>
            <a:t>ktron</a:t>
          </a:r>
          <a:r>
            <a:rPr lang="en-US" sz="1500" b="1" kern="1200" dirty="0" smtClean="0">
              <a:solidFill>
                <a:schemeClr val="tx1"/>
              </a:solidFill>
            </a:rPr>
            <a:t> </a:t>
          </a:r>
          <a:r>
            <a:rPr lang="en-US" sz="1500" b="1" kern="1200" dirty="0" err="1" smtClean="0">
              <a:solidFill>
                <a:schemeClr val="tx1"/>
              </a:solidFill>
            </a:rPr>
            <a:t>vositalari</a:t>
          </a:r>
          <a:r>
            <a:rPr lang="en-US" sz="1500" b="1" kern="1200" dirty="0" smtClean="0">
              <a:solidFill>
                <a:schemeClr val="tx1"/>
              </a:solidFill>
            </a:rPr>
            <a:t> </a:t>
          </a:r>
          <a:endParaRPr lang="ru-RU" sz="1500" b="1" kern="1200" dirty="0">
            <a:solidFill>
              <a:schemeClr val="tx1"/>
            </a:solidFill>
          </a:endParaRPr>
        </a:p>
      </dsp:txBody>
      <dsp:txXfrm>
        <a:off x="9052734" y="1259993"/>
        <a:ext cx="1765672" cy="586276"/>
      </dsp:txXfrm>
    </dsp:sp>
    <dsp:sp modelId="{7DC58728-3189-4A7F-A1CE-F14629D6396C}">
      <dsp:nvSpPr>
        <dsp:cNvPr id="0" name=""/>
        <dsp:cNvSpPr/>
      </dsp:nvSpPr>
      <dsp:spPr>
        <a:xfrm>
          <a:off x="9256244" y="2504870"/>
          <a:ext cx="1765672" cy="1998000"/>
        </a:xfrm>
        <a:prstGeom prst="roundRect">
          <a:avLst>
            <a:gd name="adj" fmla="val 10000"/>
          </a:avLst>
        </a:prstGeom>
        <a:solidFill>
          <a:schemeClr val="lt1">
            <a:alpha val="90000"/>
            <a:hueOff val="0"/>
            <a:satOff val="0"/>
            <a:lumOff val="0"/>
            <a:alphaOff val="0"/>
          </a:schemeClr>
        </a:solidFill>
        <a:ln w="15875" cap="rnd" cmpd="sng" algn="ctr">
          <a:solidFill>
            <a:schemeClr val="accent4">
              <a:hueOff val="19640475"/>
              <a:satOff val="-1845"/>
              <a:lumOff val="235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latin typeface="Times New Roman" pitchFamily="18" charset="0"/>
              <a:cs typeface="Times New Roman" pitchFamily="18" charset="0"/>
            </a:rPr>
            <a:t>t</a:t>
          </a:r>
          <a:r>
            <a:rPr lang="ru-RU" sz="2000" kern="1200" dirty="0" smtClean="0">
              <a:latin typeface="Times New Roman" pitchFamily="18" charset="0"/>
              <a:cs typeface="Times New Roman" pitchFamily="18" charset="0"/>
            </a:rPr>
            <a:t>е</a:t>
          </a:r>
          <a:r>
            <a:rPr lang="en-US" sz="2000" kern="1200" dirty="0" smtClean="0">
              <a:latin typeface="Times New Roman" pitchFamily="18" charset="0"/>
              <a:cs typeface="Times New Roman" pitchFamily="18" charset="0"/>
            </a:rPr>
            <a:t>l</a:t>
          </a:r>
          <a:r>
            <a:rPr lang="ru-RU" sz="2000" kern="1200" dirty="0" smtClean="0">
              <a:latin typeface="Times New Roman" pitchFamily="18" charset="0"/>
              <a:cs typeface="Times New Roman" pitchFamily="18" charset="0"/>
            </a:rPr>
            <a:t>е</a:t>
          </a:r>
          <a:r>
            <a:rPr lang="en-US" sz="2000" kern="1200" dirty="0" err="1" smtClean="0">
              <a:latin typeface="Times New Roman" pitchFamily="18" charset="0"/>
              <a:cs typeface="Times New Roman" pitchFamily="18" charset="0"/>
            </a:rPr>
            <a:t>vizor</a:t>
          </a:r>
          <a:r>
            <a:rPr lang="en-US" sz="2000" kern="1200" dirty="0" smtClean="0">
              <a:latin typeface="Times New Roman" pitchFamily="18" charset="0"/>
              <a:cs typeface="Times New Roman" pitchFamily="18" charset="0"/>
            </a:rPr>
            <a:t>, </a:t>
          </a:r>
          <a:r>
            <a:rPr lang="en-US" sz="2000" kern="1200" dirty="0" err="1" smtClean="0">
              <a:latin typeface="Times New Roman" pitchFamily="18" charset="0"/>
              <a:cs typeface="Times New Roman" pitchFamily="18" charset="0"/>
            </a:rPr>
            <a:t>kompyut</a:t>
          </a:r>
          <a:r>
            <a:rPr lang="ru-RU" sz="2000" kern="1200" dirty="0" smtClean="0">
              <a:latin typeface="Times New Roman" pitchFamily="18" charset="0"/>
              <a:cs typeface="Times New Roman" pitchFamily="18" charset="0"/>
            </a:rPr>
            <a:t>е</a:t>
          </a:r>
          <a:r>
            <a:rPr lang="en-US" sz="2000" kern="1200" dirty="0" smtClean="0">
              <a:latin typeface="Times New Roman" pitchFamily="18" charset="0"/>
              <a:cs typeface="Times New Roman" pitchFamily="18" charset="0"/>
            </a:rPr>
            <a:t>r, print</a:t>
          </a:r>
          <a:r>
            <a:rPr lang="ru-RU" sz="2000" kern="1200" dirty="0" smtClean="0">
              <a:latin typeface="Times New Roman" pitchFamily="18" charset="0"/>
              <a:cs typeface="Times New Roman" pitchFamily="18" charset="0"/>
            </a:rPr>
            <a:t>е</a:t>
          </a:r>
          <a:r>
            <a:rPr lang="en-US" sz="2000" kern="1200" dirty="0" smtClean="0">
              <a:latin typeface="Times New Roman" pitchFamily="18" charset="0"/>
              <a:cs typeface="Times New Roman" pitchFamily="18" charset="0"/>
            </a:rPr>
            <a:t>r</a:t>
          </a:r>
          <a:endParaRPr lang="ru-RU" sz="2000" kern="1200" dirty="0">
            <a:latin typeface="Times New Roman" pitchFamily="18" charset="0"/>
            <a:cs typeface="Times New Roman" pitchFamily="18" charset="0"/>
          </a:endParaRPr>
        </a:p>
      </dsp:txBody>
      <dsp:txXfrm>
        <a:off x="9307959" y="2556585"/>
        <a:ext cx="1662242" cy="189457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3E65BF-321B-4C35-A250-2CBCB4CDCBE3}">
      <dsp:nvSpPr>
        <dsp:cNvPr id="0" name=""/>
        <dsp:cNvSpPr/>
      </dsp:nvSpPr>
      <dsp:spPr>
        <a:xfrm>
          <a:off x="3584061" y="2719387"/>
          <a:ext cx="3046428" cy="2281216"/>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err="1" smtClean="0">
              <a:solidFill>
                <a:schemeClr val="tx1"/>
              </a:solidFill>
              <a:latin typeface="Times New Roman" pitchFamily="18" charset="0"/>
              <a:cs typeface="Times New Roman" pitchFamily="18" charset="0"/>
            </a:rPr>
            <a:t>Axborotlashgan</a:t>
          </a:r>
          <a:r>
            <a:rPr lang="en-US" sz="2400" kern="1200" dirty="0" smtClean="0">
              <a:solidFill>
                <a:schemeClr val="tx1"/>
              </a:solidFill>
              <a:latin typeface="Times New Roman" pitchFamily="18" charset="0"/>
              <a:cs typeface="Times New Roman" pitchFamily="18" charset="0"/>
            </a:rPr>
            <a:t> </a:t>
          </a:r>
          <a:r>
            <a:rPr lang="en-US" sz="2400" kern="1200" dirty="0" err="1" smtClean="0">
              <a:solidFill>
                <a:schemeClr val="tx1"/>
              </a:solidFill>
              <a:latin typeface="Times New Roman" pitchFamily="18" charset="0"/>
              <a:cs typeface="Times New Roman" pitchFamily="18" charset="0"/>
            </a:rPr>
            <a:t>jamiyat</a:t>
          </a:r>
          <a:r>
            <a:rPr lang="en-US" sz="2400" kern="1200" dirty="0" smtClean="0">
              <a:solidFill>
                <a:schemeClr val="tx1"/>
              </a:solidFill>
              <a:latin typeface="Times New Roman" pitchFamily="18" charset="0"/>
              <a:cs typeface="Times New Roman" pitchFamily="18" charset="0"/>
            </a:rPr>
            <a:t> </a:t>
          </a:r>
          <a:r>
            <a:rPr lang="en-US" sz="2400" kern="1200" dirty="0" err="1" smtClean="0">
              <a:solidFill>
                <a:schemeClr val="tx1"/>
              </a:solidFill>
              <a:latin typeface="Times New Roman" pitchFamily="18" charset="0"/>
              <a:cs typeface="Times New Roman" pitchFamily="18" charset="0"/>
            </a:rPr>
            <a:t>konseptsiyasi</a:t>
          </a:r>
          <a:r>
            <a:rPr lang="en-US" sz="2400" kern="1200" dirty="0" smtClean="0">
              <a:solidFill>
                <a:schemeClr val="tx1"/>
              </a:solidFill>
              <a:latin typeface="Times New Roman" pitchFamily="18" charset="0"/>
              <a:cs typeface="Times New Roman" pitchFamily="18" charset="0"/>
            </a:rPr>
            <a:t> </a:t>
          </a:r>
          <a:r>
            <a:rPr lang="en-US" sz="2400" kern="1200" dirty="0" err="1" smtClean="0">
              <a:solidFill>
                <a:schemeClr val="tx1"/>
              </a:solidFill>
              <a:latin typeface="Times New Roman" pitchFamily="18" charset="0"/>
              <a:cs typeface="Times New Roman" pitchFamily="18" charset="0"/>
            </a:rPr>
            <a:t>asoschilari</a:t>
          </a:r>
          <a:endParaRPr lang="ru-RU" sz="2400" kern="1200" dirty="0">
            <a:solidFill>
              <a:schemeClr val="tx1"/>
            </a:solidFill>
            <a:latin typeface="Times New Roman" pitchFamily="18" charset="0"/>
            <a:cs typeface="Times New Roman" pitchFamily="18" charset="0"/>
          </a:endParaRPr>
        </a:p>
      </dsp:txBody>
      <dsp:txXfrm>
        <a:off x="4030200" y="3053463"/>
        <a:ext cx="2154150" cy="1613064"/>
      </dsp:txXfrm>
    </dsp:sp>
    <dsp:sp modelId="{41D473EE-71B6-4D2A-B948-899DEE1A7456}">
      <dsp:nvSpPr>
        <dsp:cNvPr id="0" name=""/>
        <dsp:cNvSpPr/>
      </dsp:nvSpPr>
      <dsp:spPr>
        <a:xfrm rot="12900000">
          <a:off x="2516540" y="2261488"/>
          <a:ext cx="1544165" cy="650146"/>
        </a:xfrm>
        <a:prstGeom prst="lef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D6D9F0B-C8EE-48C4-AC6A-6FDE7C3FDBD1}">
      <dsp:nvSpPr>
        <dsp:cNvPr id="0" name=""/>
        <dsp:cNvSpPr/>
      </dsp:nvSpPr>
      <dsp:spPr>
        <a:xfrm>
          <a:off x="1572591" y="1276850"/>
          <a:ext cx="2167155" cy="1733724"/>
        </a:xfrm>
        <a:prstGeom prst="roundRect">
          <a:avLst>
            <a:gd name="adj" fmla="val 10000"/>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1511300">
            <a:lnSpc>
              <a:spcPct val="90000"/>
            </a:lnSpc>
            <a:spcBef>
              <a:spcPct val="0"/>
            </a:spcBef>
            <a:spcAft>
              <a:spcPct val="35000"/>
            </a:spcAft>
          </a:pPr>
          <a:r>
            <a:rPr lang="en-US" sz="3400" b="1" kern="1200" dirty="0" err="1" smtClean="0">
              <a:solidFill>
                <a:schemeClr val="tx1"/>
              </a:solidFill>
              <a:latin typeface="Times New Roman" pitchFamily="18" charset="0"/>
              <a:cs typeface="Times New Roman" pitchFamily="18" charset="0"/>
            </a:rPr>
            <a:t>E.Masuda</a:t>
          </a:r>
          <a:endParaRPr lang="ru-RU" sz="3400" b="1" kern="1200" dirty="0">
            <a:solidFill>
              <a:schemeClr val="tx1"/>
            </a:solidFill>
            <a:latin typeface="Times New Roman" pitchFamily="18" charset="0"/>
            <a:cs typeface="Times New Roman" pitchFamily="18" charset="0"/>
          </a:endParaRPr>
        </a:p>
      </dsp:txBody>
      <dsp:txXfrm>
        <a:off x="1623370" y="1327629"/>
        <a:ext cx="2065597" cy="1632166"/>
      </dsp:txXfrm>
    </dsp:sp>
    <dsp:sp modelId="{76881518-2AE9-4A4A-833F-88D077AF63D3}">
      <dsp:nvSpPr>
        <dsp:cNvPr id="0" name=""/>
        <dsp:cNvSpPr/>
      </dsp:nvSpPr>
      <dsp:spPr>
        <a:xfrm rot="16200000">
          <a:off x="4232376" y="1417574"/>
          <a:ext cx="1749799" cy="650146"/>
        </a:xfrm>
        <a:prstGeom prst="leftArrow">
          <a:avLst>
            <a:gd name="adj1" fmla="val 60000"/>
            <a:gd name="adj2" fmla="val 50000"/>
          </a:avLst>
        </a:prstGeom>
        <a:solidFill>
          <a:schemeClr val="accent2">
            <a:hueOff val="-1796981"/>
            <a:satOff val="12361"/>
            <a:lumOff val="137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5293F6E-CAF9-4552-83A6-E64BB1D00A7D}">
      <dsp:nvSpPr>
        <dsp:cNvPr id="0" name=""/>
        <dsp:cNvSpPr/>
      </dsp:nvSpPr>
      <dsp:spPr>
        <a:xfrm>
          <a:off x="4023698" y="885"/>
          <a:ext cx="2167155" cy="1733724"/>
        </a:xfrm>
        <a:prstGeom prst="roundRect">
          <a:avLst>
            <a:gd name="adj" fmla="val 10000"/>
          </a:avLst>
        </a:prstGeom>
        <a:solidFill>
          <a:schemeClr val="accent2">
            <a:hueOff val="-1796981"/>
            <a:satOff val="12361"/>
            <a:lumOff val="1372"/>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1511300">
            <a:lnSpc>
              <a:spcPct val="90000"/>
            </a:lnSpc>
            <a:spcBef>
              <a:spcPct val="0"/>
            </a:spcBef>
            <a:spcAft>
              <a:spcPct val="35000"/>
            </a:spcAft>
          </a:pPr>
          <a:r>
            <a:rPr lang="en-US" sz="3400" b="1" kern="1200" dirty="0" smtClean="0">
              <a:solidFill>
                <a:schemeClr val="tx1"/>
              </a:solidFill>
              <a:latin typeface="Times New Roman" pitchFamily="18" charset="0"/>
              <a:cs typeface="Times New Roman" pitchFamily="18" charset="0"/>
            </a:rPr>
            <a:t>D. Martin</a:t>
          </a:r>
          <a:endParaRPr lang="ru-RU" sz="3400" b="1" kern="1200" dirty="0">
            <a:solidFill>
              <a:schemeClr val="tx1"/>
            </a:solidFill>
            <a:latin typeface="Times New Roman" pitchFamily="18" charset="0"/>
            <a:cs typeface="Times New Roman" pitchFamily="18" charset="0"/>
          </a:endParaRPr>
        </a:p>
      </dsp:txBody>
      <dsp:txXfrm>
        <a:off x="4074477" y="51664"/>
        <a:ext cx="2065597" cy="1632166"/>
      </dsp:txXfrm>
    </dsp:sp>
    <dsp:sp modelId="{8936EB20-2F29-4C47-A5B8-0924EFEF9C00}">
      <dsp:nvSpPr>
        <dsp:cNvPr id="0" name=""/>
        <dsp:cNvSpPr/>
      </dsp:nvSpPr>
      <dsp:spPr>
        <a:xfrm rot="19500000">
          <a:off x="6153846" y="2261488"/>
          <a:ext cx="1544165" cy="650146"/>
        </a:xfrm>
        <a:prstGeom prst="leftArrow">
          <a:avLst>
            <a:gd name="adj1" fmla="val 60000"/>
            <a:gd name="adj2" fmla="val 50000"/>
          </a:avLst>
        </a:prstGeom>
        <a:solidFill>
          <a:schemeClr val="accent2">
            <a:hueOff val="-3593961"/>
            <a:satOff val="24722"/>
            <a:lumOff val="274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2015839-61D6-4FE8-8A95-AA4C6AC1C7A2}">
      <dsp:nvSpPr>
        <dsp:cNvPr id="0" name=""/>
        <dsp:cNvSpPr/>
      </dsp:nvSpPr>
      <dsp:spPr>
        <a:xfrm>
          <a:off x="6474804" y="1276850"/>
          <a:ext cx="2167155" cy="1733724"/>
        </a:xfrm>
        <a:prstGeom prst="roundRect">
          <a:avLst>
            <a:gd name="adj" fmla="val 10000"/>
          </a:avLst>
        </a:prstGeom>
        <a:solidFill>
          <a:schemeClr val="accent2">
            <a:hueOff val="-3593961"/>
            <a:satOff val="24722"/>
            <a:lumOff val="2744"/>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1511300">
            <a:lnSpc>
              <a:spcPct val="90000"/>
            </a:lnSpc>
            <a:spcBef>
              <a:spcPct val="0"/>
            </a:spcBef>
            <a:spcAft>
              <a:spcPct val="35000"/>
            </a:spcAft>
          </a:pPr>
          <a:r>
            <a:rPr lang="en-US" sz="3400" b="1" kern="1200" dirty="0" err="1" smtClean="0">
              <a:solidFill>
                <a:schemeClr val="tx1"/>
              </a:solidFill>
              <a:latin typeface="Times New Roman" pitchFamily="18" charset="0"/>
              <a:cs typeface="Times New Roman" pitchFamily="18" charset="0"/>
            </a:rPr>
            <a:t>G.Molitor</a:t>
          </a:r>
          <a:endParaRPr lang="ru-RU" sz="3400" b="1" kern="1200" dirty="0">
            <a:solidFill>
              <a:schemeClr val="tx1"/>
            </a:solidFill>
            <a:latin typeface="Times New Roman" pitchFamily="18" charset="0"/>
            <a:cs typeface="Times New Roman" pitchFamily="18" charset="0"/>
          </a:endParaRPr>
        </a:p>
      </dsp:txBody>
      <dsp:txXfrm>
        <a:off x="6525583" y="1327629"/>
        <a:ext cx="2065597" cy="16321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7AFF4F-7EA3-43EC-88D7-CB04EABB2278}">
      <dsp:nvSpPr>
        <dsp:cNvPr id="0" name=""/>
        <dsp:cNvSpPr/>
      </dsp:nvSpPr>
      <dsp:spPr>
        <a:xfrm>
          <a:off x="5323998" y="1683734"/>
          <a:ext cx="2178806" cy="971639"/>
        </a:xfrm>
        <a:custGeom>
          <a:avLst/>
          <a:gdLst/>
          <a:ahLst/>
          <a:cxnLst/>
          <a:rect l="0" t="0" r="0" b="0"/>
          <a:pathLst>
            <a:path>
              <a:moveTo>
                <a:pt x="0" y="0"/>
              </a:moveTo>
              <a:lnTo>
                <a:pt x="0" y="579246"/>
              </a:lnTo>
              <a:lnTo>
                <a:pt x="2178806" y="579246"/>
              </a:lnTo>
              <a:lnTo>
                <a:pt x="2178806" y="971639"/>
              </a:lnTo>
            </a:path>
          </a:pathLst>
        </a:custGeom>
        <a:noFill/>
        <a:ln w="15875" cap="rnd"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6DD82C-6E44-4311-9FDB-477235033DDF}">
      <dsp:nvSpPr>
        <dsp:cNvPr id="0" name=""/>
        <dsp:cNvSpPr/>
      </dsp:nvSpPr>
      <dsp:spPr>
        <a:xfrm>
          <a:off x="3145192" y="1683734"/>
          <a:ext cx="2178806" cy="971639"/>
        </a:xfrm>
        <a:custGeom>
          <a:avLst/>
          <a:gdLst/>
          <a:ahLst/>
          <a:cxnLst/>
          <a:rect l="0" t="0" r="0" b="0"/>
          <a:pathLst>
            <a:path>
              <a:moveTo>
                <a:pt x="2178806" y="0"/>
              </a:moveTo>
              <a:lnTo>
                <a:pt x="2178806" y="579246"/>
              </a:lnTo>
              <a:lnTo>
                <a:pt x="0" y="579246"/>
              </a:lnTo>
              <a:lnTo>
                <a:pt x="0" y="971639"/>
              </a:lnTo>
            </a:path>
          </a:pathLst>
        </a:custGeom>
        <a:noFill/>
        <a:ln w="15875" cap="rnd"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F2AAF3F-6D58-411B-974D-5A248CAB0A61}">
      <dsp:nvSpPr>
        <dsp:cNvPr id="0" name=""/>
        <dsp:cNvSpPr/>
      </dsp:nvSpPr>
      <dsp:spPr>
        <a:xfrm>
          <a:off x="3699986" y="2051"/>
          <a:ext cx="3248025" cy="1681683"/>
        </a:xfrm>
        <a:prstGeom prst="rect">
          <a:avLst/>
        </a:prstGeom>
        <a:gradFill rotWithShape="0">
          <a:gsLst>
            <a:gs pos="0">
              <a:schemeClr val="accent2">
                <a:hueOff val="0"/>
                <a:satOff val="0"/>
                <a:lumOff val="0"/>
                <a:alphaOff val="0"/>
                <a:tint val="60000"/>
                <a:lumMod val="104000"/>
              </a:schemeClr>
            </a:gs>
            <a:gs pos="100000">
              <a:schemeClr val="accent2">
                <a:hueOff val="0"/>
                <a:satOff val="0"/>
                <a:lumOff val="0"/>
                <a:alphaOff val="0"/>
                <a:tint val="84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237304" numCol="1" spcCol="1270" anchor="ctr" anchorCtr="0">
          <a:noAutofit/>
        </a:bodyPr>
        <a:lstStyle/>
        <a:p>
          <a:pPr lvl="0" algn="ctr" defTabSz="2667000">
            <a:lnSpc>
              <a:spcPct val="90000"/>
            </a:lnSpc>
            <a:spcBef>
              <a:spcPct val="0"/>
            </a:spcBef>
            <a:spcAft>
              <a:spcPct val="35000"/>
            </a:spcAft>
          </a:pPr>
          <a:r>
            <a:rPr lang="uz-Latn-UZ" sz="6000" kern="1200" dirty="0"/>
            <a:t>Axborot</a:t>
          </a:r>
          <a:endParaRPr lang="ru-RU" sz="6000" kern="1200" dirty="0"/>
        </a:p>
      </dsp:txBody>
      <dsp:txXfrm>
        <a:off x="3699986" y="2051"/>
        <a:ext cx="3248025" cy="1681683"/>
      </dsp:txXfrm>
    </dsp:sp>
    <dsp:sp modelId="{6B1941BD-E02D-4F99-A3DD-197CC06E488E}">
      <dsp:nvSpPr>
        <dsp:cNvPr id="0" name=""/>
        <dsp:cNvSpPr/>
      </dsp:nvSpPr>
      <dsp:spPr>
        <a:xfrm>
          <a:off x="2181437" y="3956526"/>
          <a:ext cx="2923222" cy="560561"/>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1440" tIns="22860" rIns="91440" bIns="22860" numCol="1" spcCol="1270" anchor="ctr" anchorCtr="0">
          <a:noAutofit/>
        </a:bodyPr>
        <a:lstStyle/>
        <a:p>
          <a:pPr lvl="0" algn="r" defTabSz="1600200">
            <a:lnSpc>
              <a:spcPct val="90000"/>
            </a:lnSpc>
            <a:spcBef>
              <a:spcPct val="0"/>
            </a:spcBef>
            <a:spcAft>
              <a:spcPct val="35000"/>
            </a:spcAft>
          </a:pPr>
          <a:endParaRPr lang="ru-RU" sz="3600" kern="1200"/>
        </a:p>
      </dsp:txBody>
      <dsp:txXfrm>
        <a:off x="2181437" y="3956526"/>
        <a:ext cx="2923222" cy="560561"/>
      </dsp:txXfrm>
    </dsp:sp>
    <dsp:sp modelId="{261D3BAD-83BB-4514-9C1C-AFE06E96B186}">
      <dsp:nvSpPr>
        <dsp:cNvPr id="0" name=""/>
        <dsp:cNvSpPr/>
      </dsp:nvSpPr>
      <dsp:spPr>
        <a:xfrm>
          <a:off x="1521179" y="2655374"/>
          <a:ext cx="3248025" cy="1681683"/>
        </a:xfrm>
        <a:prstGeom prst="rect">
          <a:avLst/>
        </a:prstGeom>
        <a:gradFill rotWithShape="0">
          <a:gsLst>
            <a:gs pos="0">
              <a:schemeClr val="accent3">
                <a:hueOff val="0"/>
                <a:satOff val="0"/>
                <a:lumOff val="0"/>
                <a:alphaOff val="0"/>
                <a:tint val="60000"/>
                <a:lumMod val="104000"/>
              </a:schemeClr>
            </a:gs>
            <a:gs pos="100000">
              <a:schemeClr val="accent3">
                <a:hueOff val="0"/>
                <a:satOff val="0"/>
                <a:lumOff val="0"/>
                <a:alphaOff val="0"/>
                <a:tint val="84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237304" numCol="1" spcCol="1270" anchor="ctr" anchorCtr="0">
          <a:noAutofit/>
        </a:bodyPr>
        <a:lstStyle/>
        <a:p>
          <a:pPr lvl="0" algn="ctr" defTabSz="2667000">
            <a:lnSpc>
              <a:spcPct val="90000"/>
            </a:lnSpc>
            <a:spcBef>
              <a:spcPct val="0"/>
            </a:spcBef>
            <a:spcAft>
              <a:spcPct val="35000"/>
            </a:spcAft>
          </a:pPr>
          <a:r>
            <a:rPr lang="uz-Latn-UZ" sz="6000" kern="1200" dirty="0"/>
            <a:t>Subyektiv </a:t>
          </a:r>
          <a:endParaRPr lang="ru-RU" sz="6000" kern="1200" dirty="0"/>
        </a:p>
      </dsp:txBody>
      <dsp:txXfrm>
        <a:off x="1521179" y="2655374"/>
        <a:ext cx="3248025" cy="1681683"/>
      </dsp:txXfrm>
    </dsp:sp>
    <dsp:sp modelId="{B992E3E7-E303-4A4F-9A27-146FFB200F1C}">
      <dsp:nvSpPr>
        <dsp:cNvPr id="0" name=""/>
        <dsp:cNvSpPr/>
      </dsp:nvSpPr>
      <dsp:spPr>
        <a:xfrm>
          <a:off x="2145674" y="3965401"/>
          <a:ext cx="2923222" cy="560561"/>
        </a:xfrm>
        <a:prstGeom prst="rect">
          <a:avLst/>
        </a:prstGeom>
        <a:solidFill>
          <a:schemeClr val="lt1">
            <a:alpha val="90000"/>
            <a:hueOff val="0"/>
            <a:satOff val="0"/>
            <a:lumOff val="0"/>
            <a:alphaOff val="0"/>
          </a:schemeClr>
        </a:solidFill>
        <a:ln w="9525" cap="rnd"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1440" tIns="22860" rIns="91440" bIns="22860" numCol="1" spcCol="1270" anchor="ctr" anchorCtr="0">
          <a:noAutofit/>
        </a:bodyPr>
        <a:lstStyle/>
        <a:p>
          <a:pPr lvl="0" algn="r" defTabSz="1600200">
            <a:lnSpc>
              <a:spcPct val="90000"/>
            </a:lnSpc>
            <a:spcBef>
              <a:spcPct val="0"/>
            </a:spcBef>
            <a:spcAft>
              <a:spcPct val="35000"/>
            </a:spcAft>
          </a:pPr>
          <a:endParaRPr lang="ru-RU" sz="3600" kern="1200"/>
        </a:p>
      </dsp:txBody>
      <dsp:txXfrm>
        <a:off x="2145674" y="3965401"/>
        <a:ext cx="2923222" cy="560561"/>
      </dsp:txXfrm>
    </dsp:sp>
    <dsp:sp modelId="{7B600840-A7D1-44B0-8D70-92A47D305EFD}">
      <dsp:nvSpPr>
        <dsp:cNvPr id="0" name=""/>
        <dsp:cNvSpPr/>
      </dsp:nvSpPr>
      <dsp:spPr>
        <a:xfrm>
          <a:off x="5878792" y="2655374"/>
          <a:ext cx="3248025" cy="1681683"/>
        </a:xfrm>
        <a:prstGeom prst="rect">
          <a:avLst/>
        </a:prstGeom>
        <a:gradFill rotWithShape="0">
          <a:gsLst>
            <a:gs pos="0">
              <a:schemeClr val="accent3">
                <a:hueOff val="-1737030"/>
                <a:satOff val="-8474"/>
                <a:lumOff val="-2940"/>
                <a:alphaOff val="0"/>
                <a:tint val="60000"/>
                <a:lumMod val="104000"/>
              </a:schemeClr>
            </a:gs>
            <a:gs pos="100000">
              <a:schemeClr val="accent3">
                <a:hueOff val="-1737030"/>
                <a:satOff val="-8474"/>
                <a:lumOff val="-2940"/>
                <a:alphaOff val="0"/>
                <a:tint val="84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237304" numCol="1" spcCol="1270" anchor="ctr" anchorCtr="0">
          <a:noAutofit/>
        </a:bodyPr>
        <a:lstStyle/>
        <a:p>
          <a:pPr lvl="0" algn="ctr" defTabSz="2667000">
            <a:lnSpc>
              <a:spcPct val="90000"/>
            </a:lnSpc>
            <a:spcBef>
              <a:spcPct val="0"/>
            </a:spcBef>
            <a:spcAft>
              <a:spcPct val="35000"/>
            </a:spcAft>
          </a:pPr>
          <a:r>
            <a:rPr lang="uz-Latn-UZ" sz="6000" kern="1200" dirty="0"/>
            <a:t>Obyektiv </a:t>
          </a:r>
          <a:endParaRPr lang="ru-RU" sz="6000" kern="1200" dirty="0"/>
        </a:p>
      </dsp:txBody>
      <dsp:txXfrm>
        <a:off x="5878792" y="2655374"/>
        <a:ext cx="3248025" cy="1681683"/>
      </dsp:txXfrm>
    </dsp:sp>
    <dsp:sp modelId="{71AA9540-D95F-40A9-8FA4-301F018A5889}">
      <dsp:nvSpPr>
        <dsp:cNvPr id="0" name=""/>
        <dsp:cNvSpPr/>
      </dsp:nvSpPr>
      <dsp:spPr>
        <a:xfrm>
          <a:off x="6528397" y="3963350"/>
          <a:ext cx="2923222" cy="560561"/>
        </a:xfrm>
        <a:prstGeom prst="rect">
          <a:avLst/>
        </a:prstGeom>
        <a:solidFill>
          <a:schemeClr val="lt1">
            <a:alpha val="90000"/>
            <a:hueOff val="0"/>
            <a:satOff val="0"/>
            <a:lumOff val="0"/>
            <a:alphaOff val="0"/>
          </a:schemeClr>
        </a:solidFill>
        <a:ln w="9525" cap="rnd" cmpd="sng" algn="ctr">
          <a:solidFill>
            <a:schemeClr val="accent3">
              <a:hueOff val="-1737030"/>
              <a:satOff val="-8474"/>
              <a:lumOff val="-294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1440" tIns="22860" rIns="91440" bIns="22860" numCol="1" spcCol="1270" anchor="ctr" anchorCtr="0">
          <a:noAutofit/>
        </a:bodyPr>
        <a:lstStyle/>
        <a:p>
          <a:pPr lvl="0" algn="r" defTabSz="1600200">
            <a:lnSpc>
              <a:spcPct val="90000"/>
            </a:lnSpc>
            <a:spcBef>
              <a:spcPct val="0"/>
            </a:spcBef>
            <a:spcAft>
              <a:spcPct val="35000"/>
            </a:spcAft>
          </a:pPr>
          <a:endParaRPr lang="ru-RU" sz="3600" kern="1200"/>
        </a:p>
      </dsp:txBody>
      <dsp:txXfrm>
        <a:off x="6528397" y="3963350"/>
        <a:ext cx="2923222" cy="5605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0C235A-1CB1-40C5-9D96-B99D2E8FA838}">
      <dsp:nvSpPr>
        <dsp:cNvPr id="0" name=""/>
        <dsp:cNvSpPr/>
      </dsp:nvSpPr>
      <dsp:spPr>
        <a:xfrm>
          <a:off x="4114800" y="0"/>
          <a:ext cx="2743200" cy="1131490"/>
        </a:xfrm>
        <a:prstGeom prst="trapezoid">
          <a:avLst>
            <a:gd name="adj" fmla="val 121221"/>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uz-Latn-UZ" sz="3600" kern="1200" dirty="0"/>
            <a:t>1750</a:t>
          </a:r>
          <a:endParaRPr lang="ru-RU" sz="3600" kern="1200" dirty="0"/>
        </a:p>
      </dsp:txBody>
      <dsp:txXfrm>
        <a:off x="4114800" y="0"/>
        <a:ext cx="2743200" cy="1131490"/>
      </dsp:txXfrm>
    </dsp:sp>
    <dsp:sp modelId="{C5C86953-EC52-4883-A97D-9FF4AC525F48}">
      <dsp:nvSpPr>
        <dsp:cNvPr id="0" name=""/>
        <dsp:cNvSpPr/>
      </dsp:nvSpPr>
      <dsp:spPr>
        <a:xfrm>
          <a:off x="2743199" y="1131490"/>
          <a:ext cx="5486400" cy="1131490"/>
        </a:xfrm>
        <a:prstGeom prst="trapezoid">
          <a:avLst>
            <a:gd name="adj" fmla="val 121221"/>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2133600">
            <a:lnSpc>
              <a:spcPct val="90000"/>
            </a:lnSpc>
            <a:spcBef>
              <a:spcPct val="0"/>
            </a:spcBef>
            <a:spcAft>
              <a:spcPct val="35000"/>
            </a:spcAft>
          </a:pPr>
          <a:r>
            <a:rPr lang="uz-Latn-UZ" sz="4800" kern="1200" dirty="0"/>
            <a:t>1900</a:t>
          </a:r>
          <a:endParaRPr lang="ru-RU" sz="4800" kern="1200" dirty="0"/>
        </a:p>
      </dsp:txBody>
      <dsp:txXfrm>
        <a:off x="3703319" y="1131490"/>
        <a:ext cx="3566160" cy="1131490"/>
      </dsp:txXfrm>
    </dsp:sp>
    <dsp:sp modelId="{6C498ECB-9502-4888-80B4-A690B19C8427}">
      <dsp:nvSpPr>
        <dsp:cNvPr id="0" name=""/>
        <dsp:cNvSpPr/>
      </dsp:nvSpPr>
      <dsp:spPr>
        <a:xfrm>
          <a:off x="1371599" y="2262981"/>
          <a:ext cx="8229600" cy="1131490"/>
        </a:xfrm>
        <a:prstGeom prst="trapezoid">
          <a:avLst>
            <a:gd name="adj" fmla="val 121221"/>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r>
            <a:rPr lang="uz-Latn-UZ" sz="6500" kern="1200" dirty="0"/>
            <a:t>1950</a:t>
          </a:r>
          <a:endParaRPr lang="ru-RU" sz="6500" kern="1200" dirty="0"/>
        </a:p>
      </dsp:txBody>
      <dsp:txXfrm>
        <a:off x="2811779" y="2262981"/>
        <a:ext cx="5349240" cy="1131490"/>
      </dsp:txXfrm>
    </dsp:sp>
    <dsp:sp modelId="{A5727A84-4390-4D68-9E73-6DA9EDE9A797}">
      <dsp:nvSpPr>
        <dsp:cNvPr id="0" name=""/>
        <dsp:cNvSpPr/>
      </dsp:nvSpPr>
      <dsp:spPr>
        <a:xfrm>
          <a:off x="0" y="3394472"/>
          <a:ext cx="10972800" cy="1131490"/>
        </a:xfrm>
        <a:prstGeom prst="trapezoid">
          <a:avLst>
            <a:gd name="adj" fmla="val 121221"/>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r>
            <a:rPr lang="uz-Latn-UZ" sz="6500" kern="1200" dirty="0"/>
            <a:t>Har 20 oyda</a:t>
          </a:r>
          <a:endParaRPr lang="ru-RU" sz="6500" kern="1200" dirty="0"/>
        </a:p>
      </dsp:txBody>
      <dsp:txXfrm>
        <a:off x="1920239" y="3394472"/>
        <a:ext cx="7132320" cy="11314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12394B-F86C-4C3C-9BAE-931B07ECDDAC}">
      <dsp:nvSpPr>
        <dsp:cNvPr id="0" name=""/>
        <dsp:cNvSpPr/>
      </dsp:nvSpPr>
      <dsp:spPr>
        <a:xfrm>
          <a:off x="3631856" y="564581"/>
          <a:ext cx="5438952" cy="5438952"/>
        </a:xfrm>
        <a:prstGeom prst="blockArc">
          <a:avLst>
            <a:gd name="adj1" fmla="val 13114286"/>
            <a:gd name="adj2" fmla="val 16200000"/>
            <a:gd name="adj3" fmla="val 3913"/>
          </a:avLst>
        </a:prstGeom>
        <a:gradFill rotWithShape="0">
          <a:gsLst>
            <a:gs pos="0">
              <a:schemeClr val="accent5">
                <a:hueOff val="-3715622"/>
                <a:satOff val="3658"/>
                <a:lumOff val="8236"/>
                <a:alphaOff val="0"/>
                <a:tint val="96000"/>
                <a:lumMod val="102000"/>
              </a:schemeClr>
            </a:gs>
            <a:gs pos="100000">
              <a:schemeClr val="accent5">
                <a:hueOff val="-3715622"/>
                <a:satOff val="3658"/>
                <a:lumOff val="8236"/>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C68084B7-7FEF-4B28-859F-C5A75407751A}">
      <dsp:nvSpPr>
        <dsp:cNvPr id="0" name=""/>
        <dsp:cNvSpPr/>
      </dsp:nvSpPr>
      <dsp:spPr>
        <a:xfrm>
          <a:off x="3631856" y="564581"/>
          <a:ext cx="5438952" cy="5438952"/>
        </a:xfrm>
        <a:prstGeom prst="blockArc">
          <a:avLst>
            <a:gd name="adj1" fmla="val 10028571"/>
            <a:gd name="adj2" fmla="val 13114286"/>
            <a:gd name="adj3" fmla="val 3913"/>
          </a:avLst>
        </a:prstGeom>
        <a:gradFill rotWithShape="0">
          <a:gsLst>
            <a:gs pos="0">
              <a:schemeClr val="accent5">
                <a:hueOff val="-3096351"/>
                <a:satOff val="3048"/>
                <a:lumOff val="6863"/>
                <a:alphaOff val="0"/>
                <a:tint val="96000"/>
                <a:lumMod val="102000"/>
              </a:schemeClr>
            </a:gs>
            <a:gs pos="100000">
              <a:schemeClr val="accent5">
                <a:hueOff val="-3096351"/>
                <a:satOff val="3048"/>
                <a:lumOff val="6863"/>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23166B22-7810-440E-B749-D4EEF8F6C1E3}">
      <dsp:nvSpPr>
        <dsp:cNvPr id="0" name=""/>
        <dsp:cNvSpPr/>
      </dsp:nvSpPr>
      <dsp:spPr>
        <a:xfrm>
          <a:off x="3631856" y="564581"/>
          <a:ext cx="5438952" cy="5438952"/>
        </a:xfrm>
        <a:prstGeom prst="blockArc">
          <a:avLst>
            <a:gd name="adj1" fmla="val 6942857"/>
            <a:gd name="adj2" fmla="val 10028571"/>
            <a:gd name="adj3" fmla="val 3913"/>
          </a:avLst>
        </a:prstGeom>
        <a:gradFill rotWithShape="0">
          <a:gsLst>
            <a:gs pos="0">
              <a:schemeClr val="accent5">
                <a:hueOff val="-2477081"/>
                <a:satOff val="2439"/>
                <a:lumOff val="5491"/>
                <a:alphaOff val="0"/>
                <a:tint val="96000"/>
                <a:lumMod val="102000"/>
              </a:schemeClr>
            </a:gs>
            <a:gs pos="100000">
              <a:schemeClr val="accent5">
                <a:hueOff val="-2477081"/>
                <a:satOff val="2439"/>
                <a:lumOff val="5491"/>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723D6EAB-A8AF-4094-86DA-04F213D75C56}">
      <dsp:nvSpPr>
        <dsp:cNvPr id="0" name=""/>
        <dsp:cNvSpPr/>
      </dsp:nvSpPr>
      <dsp:spPr>
        <a:xfrm>
          <a:off x="3631856" y="564581"/>
          <a:ext cx="5438952" cy="5438952"/>
        </a:xfrm>
        <a:prstGeom prst="blockArc">
          <a:avLst>
            <a:gd name="adj1" fmla="val 3857143"/>
            <a:gd name="adj2" fmla="val 6942857"/>
            <a:gd name="adj3" fmla="val 3913"/>
          </a:avLst>
        </a:prstGeom>
        <a:gradFill rotWithShape="0">
          <a:gsLst>
            <a:gs pos="0">
              <a:schemeClr val="accent5">
                <a:hueOff val="-1857811"/>
                <a:satOff val="1829"/>
                <a:lumOff val="4118"/>
                <a:alphaOff val="0"/>
                <a:tint val="96000"/>
                <a:lumMod val="102000"/>
              </a:schemeClr>
            </a:gs>
            <a:gs pos="100000">
              <a:schemeClr val="accent5">
                <a:hueOff val="-1857811"/>
                <a:satOff val="1829"/>
                <a:lumOff val="4118"/>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809BE316-F527-4206-A391-89EBF66587ED}">
      <dsp:nvSpPr>
        <dsp:cNvPr id="0" name=""/>
        <dsp:cNvSpPr/>
      </dsp:nvSpPr>
      <dsp:spPr>
        <a:xfrm>
          <a:off x="3631856" y="564581"/>
          <a:ext cx="5438952" cy="5438952"/>
        </a:xfrm>
        <a:prstGeom prst="blockArc">
          <a:avLst>
            <a:gd name="adj1" fmla="val 771429"/>
            <a:gd name="adj2" fmla="val 3857143"/>
            <a:gd name="adj3" fmla="val 3913"/>
          </a:avLst>
        </a:prstGeom>
        <a:gradFill rotWithShape="0">
          <a:gsLst>
            <a:gs pos="0">
              <a:schemeClr val="accent5">
                <a:hueOff val="-1238541"/>
                <a:satOff val="1219"/>
                <a:lumOff val="2745"/>
                <a:alphaOff val="0"/>
                <a:tint val="96000"/>
                <a:lumMod val="102000"/>
              </a:schemeClr>
            </a:gs>
            <a:gs pos="100000">
              <a:schemeClr val="accent5">
                <a:hueOff val="-1238541"/>
                <a:satOff val="1219"/>
                <a:lumOff val="2745"/>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3F926B20-47C4-408F-8079-C74785E5E7DB}">
      <dsp:nvSpPr>
        <dsp:cNvPr id="0" name=""/>
        <dsp:cNvSpPr/>
      </dsp:nvSpPr>
      <dsp:spPr>
        <a:xfrm>
          <a:off x="3631856" y="564581"/>
          <a:ext cx="5438952" cy="5438952"/>
        </a:xfrm>
        <a:prstGeom prst="blockArc">
          <a:avLst>
            <a:gd name="adj1" fmla="val 19285714"/>
            <a:gd name="adj2" fmla="val 771429"/>
            <a:gd name="adj3" fmla="val 3913"/>
          </a:avLst>
        </a:prstGeom>
        <a:gradFill rotWithShape="0">
          <a:gsLst>
            <a:gs pos="0">
              <a:schemeClr val="accent5">
                <a:hueOff val="-619270"/>
                <a:satOff val="610"/>
                <a:lumOff val="1373"/>
                <a:alphaOff val="0"/>
                <a:tint val="96000"/>
                <a:lumMod val="102000"/>
              </a:schemeClr>
            </a:gs>
            <a:gs pos="100000">
              <a:schemeClr val="accent5">
                <a:hueOff val="-619270"/>
                <a:satOff val="610"/>
                <a:lumOff val="1373"/>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FF57AF2D-1945-47B9-90CB-A8674CC0094A}">
      <dsp:nvSpPr>
        <dsp:cNvPr id="0" name=""/>
        <dsp:cNvSpPr/>
      </dsp:nvSpPr>
      <dsp:spPr>
        <a:xfrm>
          <a:off x="3631856" y="564581"/>
          <a:ext cx="5438952" cy="5438952"/>
        </a:xfrm>
        <a:prstGeom prst="blockArc">
          <a:avLst>
            <a:gd name="adj1" fmla="val 16200000"/>
            <a:gd name="adj2" fmla="val 19285714"/>
            <a:gd name="adj3" fmla="val 3913"/>
          </a:avLst>
        </a:prstGeom>
        <a:gradFill rotWithShape="0">
          <a:gsLst>
            <a:gs pos="0">
              <a:schemeClr val="accent5">
                <a:hueOff val="0"/>
                <a:satOff val="0"/>
                <a:lumOff val="0"/>
                <a:alphaOff val="0"/>
                <a:tint val="96000"/>
                <a:lumMod val="102000"/>
              </a:schemeClr>
            </a:gs>
            <a:gs pos="100000">
              <a:schemeClr val="accent5">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8649CF79-7237-4D7F-AE58-BC96F5BAAC38}">
      <dsp:nvSpPr>
        <dsp:cNvPr id="0" name=""/>
        <dsp:cNvSpPr/>
      </dsp:nvSpPr>
      <dsp:spPr>
        <a:xfrm>
          <a:off x="5295747" y="2228472"/>
          <a:ext cx="2111170" cy="2111170"/>
        </a:xfrm>
        <a:prstGeom prst="ellipse">
          <a:avLst/>
        </a:prstGeom>
        <a:gradFill rotWithShape="0">
          <a:gsLst>
            <a:gs pos="0">
              <a:schemeClr val="accent4">
                <a:hueOff val="0"/>
                <a:satOff val="0"/>
                <a:lumOff val="0"/>
                <a:alphaOff val="0"/>
                <a:tint val="96000"/>
                <a:lumMod val="102000"/>
              </a:schemeClr>
            </a:gs>
            <a:gs pos="100000">
              <a:schemeClr val="accent4">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err="1"/>
            <a:t>Bilim</a:t>
          </a:r>
          <a:r>
            <a:rPr lang="en-US" sz="1500" kern="1200" dirty="0"/>
            <a:t> </a:t>
          </a:r>
          <a:r>
            <a:rPr lang="en-US" sz="1500" kern="1200" dirty="0" err="1"/>
            <a:t>informativligining</a:t>
          </a:r>
          <a:r>
            <a:rPr lang="en-US" sz="1500" kern="1200" dirty="0"/>
            <a:t> </a:t>
          </a:r>
          <a:r>
            <a:rPr lang="en-US" sz="1500" kern="1200" dirty="0" err="1"/>
            <a:t>mazmunini</a:t>
          </a:r>
          <a:r>
            <a:rPr lang="en-US" sz="1500" kern="1200" dirty="0"/>
            <a:t> </a:t>
          </a:r>
          <a:r>
            <a:rPr lang="en-US" sz="1500" kern="1200" dirty="0" err="1"/>
            <a:t>quyidagilar</a:t>
          </a:r>
          <a:r>
            <a:rPr lang="en-US" sz="1500" kern="1200" dirty="0"/>
            <a:t> </a:t>
          </a:r>
          <a:r>
            <a:rPr lang="en-US" sz="1500" kern="1200" dirty="0" err="1"/>
            <a:t>tavsiflaydi</a:t>
          </a:r>
          <a:endParaRPr lang="ru-RU" sz="1500" kern="1200" dirty="0"/>
        </a:p>
      </dsp:txBody>
      <dsp:txXfrm>
        <a:off x="5604921" y="2537646"/>
        <a:ext cx="1492822" cy="1492822"/>
      </dsp:txXfrm>
    </dsp:sp>
    <dsp:sp modelId="{BD586FA1-4BC3-4308-BD34-00C221FF3B58}">
      <dsp:nvSpPr>
        <dsp:cNvPr id="0" name=""/>
        <dsp:cNvSpPr/>
      </dsp:nvSpPr>
      <dsp:spPr>
        <a:xfrm>
          <a:off x="5612423" y="-121126"/>
          <a:ext cx="1477819" cy="1477819"/>
        </a:xfrm>
        <a:prstGeom prst="ellipse">
          <a:avLst/>
        </a:prstGeom>
        <a:gradFill rotWithShape="0">
          <a:gsLst>
            <a:gs pos="0">
              <a:schemeClr val="accent5">
                <a:hueOff val="0"/>
                <a:satOff val="0"/>
                <a:lumOff val="0"/>
                <a:alphaOff val="0"/>
                <a:tint val="96000"/>
                <a:lumMod val="102000"/>
              </a:schemeClr>
            </a:gs>
            <a:gs pos="100000">
              <a:schemeClr val="accent5">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a:t>: 1) </a:t>
          </a:r>
          <a:r>
            <a:rPr lang="en-US" sz="1400" kern="1200" dirty="0" err="1"/>
            <a:t>yoritilayotgan</a:t>
          </a:r>
          <a:r>
            <a:rPr lang="en-US" sz="1400" kern="1200" dirty="0"/>
            <a:t> </a:t>
          </a:r>
          <a:r>
            <a:rPr lang="en-US" sz="1400" kern="1200" dirty="0" err="1"/>
            <a:t>masalalarning</a:t>
          </a:r>
          <a:r>
            <a:rPr lang="en-US" sz="1400" kern="1200" dirty="0"/>
            <a:t> </a:t>
          </a:r>
          <a:r>
            <a:rPr lang="en-US" sz="1400" kern="1200" dirty="0" err="1"/>
            <a:t>muammoliligi</a:t>
          </a:r>
          <a:endParaRPr lang="ru-RU" sz="1400" kern="1200" dirty="0"/>
        </a:p>
      </dsp:txBody>
      <dsp:txXfrm>
        <a:off x="5828845" y="95296"/>
        <a:ext cx="1044975" cy="1044975"/>
      </dsp:txXfrm>
    </dsp:sp>
    <dsp:sp modelId="{13090DF3-713C-433F-8A89-941BAB0FA36E}">
      <dsp:nvSpPr>
        <dsp:cNvPr id="0" name=""/>
        <dsp:cNvSpPr/>
      </dsp:nvSpPr>
      <dsp:spPr>
        <a:xfrm>
          <a:off x="7305290" y="545159"/>
          <a:ext cx="2261241" cy="2153005"/>
        </a:xfrm>
        <a:prstGeom prst="ellipse">
          <a:avLst/>
        </a:prstGeom>
        <a:gradFill rotWithShape="0">
          <a:gsLst>
            <a:gs pos="0">
              <a:schemeClr val="accent5">
                <a:hueOff val="-619270"/>
                <a:satOff val="610"/>
                <a:lumOff val="1373"/>
                <a:alphaOff val="0"/>
                <a:tint val="96000"/>
                <a:lumMod val="102000"/>
              </a:schemeClr>
            </a:gs>
            <a:gs pos="100000">
              <a:schemeClr val="accent5">
                <a:hueOff val="-619270"/>
                <a:satOff val="610"/>
                <a:lumOff val="1373"/>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a:t>2) </a:t>
          </a:r>
          <a:r>
            <a:rPr lang="en-US" sz="1400" kern="1200" dirty="0" err="1"/>
            <a:t>o‘rganilayotgan</a:t>
          </a:r>
          <a:r>
            <a:rPr lang="en-US" sz="1400" kern="1200" dirty="0"/>
            <a:t> </a:t>
          </a:r>
          <a:r>
            <a:rPr lang="en-US" sz="1400" kern="1200" dirty="0" err="1"/>
            <a:t>ob’ektning</a:t>
          </a:r>
          <a:r>
            <a:rPr lang="en-US" sz="1400" kern="1200" dirty="0"/>
            <a:t> </a:t>
          </a:r>
          <a:r>
            <a:rPr lang="en-US" sz="1400" kern="1200" dirty="0" err="1"/>
            <a:t>xossalari</a:t>
          </a:r>
          <a:r>
            <a:rPr lang="en-US" sz="1400" kern="1200" dirty="0"/>
            <a:t>, </a:t>
          </a:r>
          <a:r>
            <a:rPr lang="en-US" sz="1400" kern="1200" dirty="0" err="1"/>
            <a:t>aloqalari</a:t>
          </a:r>
          <a:r>
            <a:rPr lang="en-US" sz="1400" kern="1200" dirty="0"/>
            <a:t> </a:t>
          </a:r>
          <a:r>
            <a:rPr lang="en-US" sz="1400" kern="1200" dirty="0" err="1"/>
            <a:t>va</a:t>
          </a:r>
          <a:r>
            <a:rPr lang="en-US" sz="1400" kern="1200" dirty="0"/>
            <a:t> </a:t>
          </a:r>
          <a:r>
            <a:rPr lang="en-US" sz="1400" kern="1200" dirty="0" err="1"/>
            <a:t>munosabatlarini</a:t>
          </a:r>
          <a:r>
            <a:rPr lang="en-US" sz="1400" kern="1200" dirty="0"/>
            <a:t> </a:t>
          </a:r>
          <a:r>
            <a:rPr lang="en-US" sz="1400" kern="1200" dirty="0" err="1"/>
            <a:t>aniq</a:t>
          </a:r>
          <a:r>
            <a:rPr lang="en-US" sz="1400" kern="1200" dirty="0"/>
            <a:t> </a:t>
          </a:r>
          <a:r>
            <a:rPr lang="en-US" sz="1400" kern="1200" dirty="0" err="1"/>
            <a:t>aks</a:t>
          </a:r>
          <a:r>
            <a:rPr lang="en-US" sz="1400" kern="1200" dirty="0"/>
            <a:t> </a:t>
          </a:r>
          <a:r>
            <a:rPr lang="en-US" sz="1400" kern="1200" dirty="0" err="1"/>
            <a:t>ettiruvchi</a:t>
          </a:r>
          <a:r>
            <a:rPr lang="en-US" sz="1400" kern="1200" dirty="0"/>
            <a:t> </a:t>
          </a:r>
          <a:r>
            <a:rPr lang="en-US" sz="1400" kern="1200" dirty="0" err="1"/>
            <a:t>bilimning</a:t>
          </a:r>
          <a:r>
            <a:rPr lang="en-US" sz="1400" kern="1200" dirty="0"/>
            <a:t> </a:t>
          </a:r>
          <a:r>
            <a:rPr lang="en-US" sz="1400" kern="1200" dirty="0" err="1"/>
            <a:t>muhimligi</a:t>
          </a:r>
          <a:r>
            <a:rPr lang="en-US" sz="1400" kern="1200" dirty="0"/>
            <a:t> </a:t>
          </a:r>
          <a:r>
            <a:rPr lang="en-US" sz="1400" kern="1200" dirty="0" err="1"/>
            <a:t>va</a:t>
          </a:r>
          <a:r>
            <a:rPr lang="en-US" sz="1400" kern="1200" dirty="0"/>
            <a:t> </a:t>
          </a:r>
          <a:r>
            <a:rPr lang="en-US" sz="1400" kern="1200" dirty="0" err="1"/>
            <a:t>o‘ziga</a:t>
          </a:r>
          <a:r>
            <a:rPr lang="en-US" sz="1400" kern="1200" dirty="0"/>
            <a:t> </a:t>
          </a:r>
          <a:r>
            <a:rPr lang="en-US" sz="1400" kern="1200" dirty="0" err="1"/>
            <a:t>xosligi</a:t>
          </a:r>
          <a:endParaRPr lang="ru-RU" sz="1400" kern="1200" dirty="0"/>
        </a:p>
      </dsp:txBody>
      <dsp:txXfrm>
        <a:off x="7636441" y="860459"/>
        <a:ext cx="1598939" cy="1522405"/>
      </dsp:txXfrm>
    </dsp:sp>
    <dsp:sp modelId="{E2B3A7E0-BAFE-4CF3-8E48-EFFCA0C4EF64}">
      <dsp:nvSpPr>
        <dsp:cNvPr id="0" name=""/>
        <dsp:cNvSpPr/>
      </dsp:nvSpPr>
      <dsp:spPr>
        <a:xfrm>
          <a:off x="7686920" y="2632946"/>
          <a:ext cx="2527677" cy="2488825"/>
        </a:xfrm>
        <a:prstGeom prst="ellipse">
          <a:avLst/>
        </a:prstGeom>
        <a:gradFill rotWithShape="0">
          <a:gsLst>
            <a:gs pos="0">
              <a:schemeClr val="accent5">
                <a:hueOff val="-1238541"/>
                <a:satOff val="1219"/>
                <a:lumOff val="2745"/>
                <a:alphaOff val="0"/>
                <a:tint val="96000"/>
                <a:lumMod val="102000"/>
              </a:schemeClr>
            </a:gs>
            <a:gs pos="100000">
              <a:schemeClr val="accent5">
                <a:hueOff val="-1238541"/>
                <a:satOff val="1219"/>
                <a:lumOff val="2745"/>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a:t>; 3) </a:t>
          </a:r>
          <a:r>
            <a:rPr lang="en-US" sz="1400" kern="1200" dirty="0" err="1"/>
            <a:t>axborotning</a:t>
          </a:r>
          <a:r>
            <a:rPr lang="en-US" sz="1400" kern="1200" dirty="0"/>
            <a:t> </a:t>
          </a:r>
          <a:r>
            <a:rPr lang="en-US" sz="1400" kern="1200" dirty="0" err="1"/>
            <a:t>yangiligi</a:t>
          </a:r>
          <a:r>
            <a:rPr lang="en-US" sz="1400" kern="1200" dirty="0"/>
            <a:t>, agar u </a:t>
          </a:r>
          <a:r>
            <a:rPr lang="en-US" sz="1400" kern="1200" dirty="0" err="1"/>
            <a:t>amalda</a:t>
          </a:r>
          <a:r>
            <a:rPr lang="en-US" sz="1400" kern="1200" dirty="0"/>
            <a:t> </a:t>
          </a:r>
          <a:r>
            <a:rPr lang="en-US" sz="1400" kern="1200" dirty="0" err="1"/>
            <a:t>ijtimoiy</a:t>
          </a:r>
          <a:r>
            <a:rPr lang="en-US" sz="1400" kern="1200" dirty="0"/>
            <a:t> </a:t>
          </a:r>
          <a:r>
            <a:rPr lang="en-US" sz="1400" kern="1200" dirty="0" err="1"/>
            <a:t>ahamiyatga</a:t>
          </a:r>
          <a:r>
            <a:rPr lang="en-US" sz="1400" kern="1200" dirty="0"/>
            <a:t> </a:t>
          </a:r>
          <a:r>
            <a:rPr lang="en-US" sz="1400" kern="1200" dirty="0" err="1"/>
            <a:t>ega</a:t>
          </a:r>
          <a:r>
            <a:rPr lang="en-US" sz="1400" kern="1200" dirty="0"/>
            <a:t> </a:t>
          </a:r>
          <a:r>
            <a:rPr lang="en-US" sz="1400" kern="1200" dirty="0" err="1"/>
            <a:t>va</a:t>
          </a:r>
          <a:r>
            <a:rPr lang="en-US" sz="1400" kern="1200" dirty="0"/>
            <a:t> </a:t>
          </a:r>
          <a:r>
            <a:rPr lang="en-US" sz="1400" kern="1200" dirty="0" err="1"/>
            <a:t>o‘zlashtirilganidan</a:t>
          </a:r>
          <a:r>
            <a:rPr lang="en-US" sz="1400" kern="1200" dirty="0"/>
            <a:t> </a:t>
          </a:r>
          <a:r>
            <a:rPr lang="en-US" sz="1400" kern="1200" dirty="0" err="1"/>
            <a:t>so‘ng</a:t>
          </a:r>
          <a:r>
            <a:rPr lang="en-US" sz="1400" kern="1200" dirty="0"/>
            <a:t> </a:t>
          </a:r>
          <a:r>
            <a:rPr lang="en-US" sz="1400" kern="1200" dirty="0" err="1"/>
            <a:t>foydalanuvchining</a:t>
          </a:r>
          <a:r>
            <a:rPr lang="en-US" sz="1400" kern="1200" dirty="0"/>
            <a:t> </a:t>
          </a:r>
          <a:r>
            <a:rPr lang="en-US" sz="1400" kern="1200" dirty="0" err="1"/>
            <a:t>munosabatini</a:t>
          </a:r>
          <a:r>
            <a:rPr lang="en-US" sz="1400" kern="1200" dirty="0"/>
            <a:t> </a:t>
          </a:r>
          <a:r>
            <a:rPr lang="en-US" sz="1400" kern="1200" dirty="0" err="1"/>
            <a:t>o‘zgartirishi</a:t>
          </a:r>
          <a:r>
            <a:rPr lang="en-US" sz="1400" kern="1200" dirty="0"/>
            <a:t> </a:t>
          </a:r>
          <a:r>
            <a:rPr lang="en-US" sz="1400" kern="1200" dirty="0" err="1"/>
            <a:t>mumkin</a:t>
          </a:r>
          <a:r>
            <a:rPr lang="en-US" sz="1400" kern="1200" dirty="0"/>
            <a:t> </a:t>
          </a:r>
          <a:r>
            <a:rPr lang="en-US" sz="1400" kern="1200" dirty="0" err="1"/>
            <a:t>bo‘lsa</a:t>
          </a:r>
          <a:endParaRPr lang="ru-RU" sz="1400" kern="1200" dirty="0"/>
        </a:p>
      </dsp:txBody>
      <dsp:txXfrm>
        <a:off x="8057090" y="2997426"/>
        <a:ext cx="1787337" cy="1759865"/>
      </dsp:txXfrm>
    </dsp:sp>
    <dsp:sp modelId="{DABFF62C-6DF6-424B-8178-D5A1A082D082}">
      <dsp:nvSpPr>
        <dsp:cNvPr id="0" name=""/>
        <dsp:cNvSpPr/>
      </dsp:nvSpPr>
      <dsp:spPr>
        <a:xfrm>
          <a:off x="6519030" y="4810473"/>
          <a:ext cx="1978312" cy="1751629"/>
        </a:xfrm>
        <a:prstGeom prst="ellipse">
          <a:avLst/>
        </a:prstGeom>
        <a:gradFill rotWithShape="0">
          <a:gsLst>
            <a:gs pos="0">
              <a:schemeClr val="accent5">
                <a:hueOff val="-1857811"/>
                <a:satOff val="1829"/>
                <a:lumOff val="4118"/>
                <a:alphaOff val="0"/>
                <a:tint val="96000"/>
                <a:lumMod val="102000"/>
              </a:schemeClr>
            </a:gs>
            <a:gs pos="100000">
              <a:schemeClr val="accent5">
                <a:hueOff val="-1857811"/>
                <a:satOff val="1829"/>
                <a:lumOff val="4118"/>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a:t>4) </a:t>
          </a:r>
          <a:r>
            <a:rPr lang="en-US" sz="1400" kern="1200" dirty="0" err="1"/>
            <a:t>axborotdan</a:t>
          </a:r>
          <a:r>
            <a:rPr lang="en-US" sz="1400" kern="1200" dirty="0"/>
            <a:t> </a:t>
          </a:r>
          <a:r>
            <a:rPr lang="en-US" sz="1400" kern="1200" dirty="0" err="1"/>
            <a:t>faoliyat</a:t>
          </a:r>
          <a:r>
            <a:rPr lang="en-US" sz="1400" kern="1200" dirty="0"/>
            <a:t> </a:t>
          </a:r>
          <a:r>
            <a:rPr lang="en-US" sz="1400" kern="1200" dirty="0" err="1"/>
            <a:t>jarayonida</a:t>
          </a:r>
          <a:r>
            <a:rPr lang="en-US" sz="1400" kern="1200" dirty="0"/>
            <a:t> </a:t>
          </a:r>
          <a:r>
            <a:rPr lang="en-US" sz="1400" kern="1200" dirty="0" err="1"/>
            <a:t>foydalanayotgan</a:t>
          </a:r>
          <a:r>
            <a:rPr lang="en-US" sz="1400" kern="1200" dirty="0"/>
            <a:t> </a:t>
          </a:r>
          <a:r>
            <a:rPr lang="en-US" sz="1400" kern="1200" dirty="0" err="1"/>
            <a:t>sub’ekt</a:t>
          </a:r>
          <a:r>
            <a:rPr lang="en-US" sz="1400" kern="1200" dirty="0"/>
            <a:t> </a:t>
          </a:r>
          <a:r>
            <a:rPr lang="en-US" sz="1400" kern="1200" dirty="0" err="1"/>
            <a:t>maqsadlari</a:t>
          </a:r>
          <a:r>
            <a:rPr lang="en-US" sz="1400" kern="1200" dirty="0"/>
            <a:t> </a:t>
          </a:r>
          <a:r>
            <a:rPr lang="en-US" sz="1400" kern="1200" dirty="0" err="1"/>
            <a:t>va</a:t>
          </a:r>
          <a:r>
            <a:rPr lang="en-US" sz="1400" kern="1200" dirty="0"/>
            <a:t> </a:t>
          </a:r>
          <a:r>
            <a:rPr lang="en-US" sz="1400" kern="1200" dirty="0" err="1"/>
            <a:t>vazifalariga</a:t>
          </a:r>
          <a:r>
            <a:rPr lang="en-US" sz="1400" kern="1200" dirty="0"/>
            <a:t> </a:t>
          </a:r>
          <a:r>
            <a:rPr lang="en-US" sz="1400" kern="1200" dirty="0" err="1"/>
            <a:t>muvofiqligi</a:t>
          </a:r>
          <a:endParaRPr lang="ru-RU" sz="1400" kern="1200" dirty="0"/>
        </a:p>
      </dsp:txBody>
      <dsp:txXfrm>
        <a:off x="6808747" y="5066993"/>
        <a:ext cx="1398878" cy="1238589"/>
      </dsp:txXfrm>
    </dsp:sp>
    <dsp:sp modelId="{015334F1-0843-4991-9E27-7696271D1670}">
      <dsp:nvSpPr>
        <dsp:cNvPr id="0" name=""/>
        <dsp:cNvSpPr/>
      </dsp:nvSpPr>
      <dsp:spPr>
        <a:xfrm>
          <a:off x="4182055" y="4701949"/>
          <a:ext cx="2024849" cy="1968677"/>
        </a:xfrm>
        <a:prstGeom prst="ellipse">
          <a:avLst/>
        </a:prstGeom>
        <a:gradFill rotWithShape="0">
          <a:gsLst>
            <a:gs pos="0">
              <a:schemeClr val="accent5">
                <a:hueOff val="-2477081"/>
                <a:satOff val="2439"/>
                <a:lumOff val="5491"/>
                <a:alphaOff val="0"/>
                <a:tint val="96000"/>
                <a:lumMod val="102000"/>
              </a:schemeClr>
            </a:gs>
            <a:gs pos="100000">
              <a:schemeClr val="accent5">
                <a:hueOff val="-2477081"/>
                <a:satOff val="2439"/>
                <a:lumOff val="5491"/>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a:t>5) </a:t>
          </a:r>
          <a:r>
            <a:rPr lang="en-US" sz="1400" kern="1200" dirty="0" err="1"/>
            <a:t>bilimning</a:t>
          </a:r>
          <a:r>
            <a:rPr lang="en-US" sz="1400" kern="1200" dirty="0"/>
            <a:t> </a:t>
          </a:r>
          <a:r>
            <a:rPr lang="en-US" sz="1400" kern="1200" dirty="0" err="1"/>
            <a:t>tushuntiruvchi</a:t>
          </a:r>
          <a:r>
            <a:rPr lang="en-US" sz="1400" kern="1200" dirty="0"/>
            <a:t>, </a:t>
          </a:r>
          <a:r>
            <a:rPr lang="en-US" sz="1400" kern="1200" dirty="0" err="1"/>
            <a:t>bashorat</a:t>
          </a:r>
          <a:r>
            <a:rPr lang="en-US" sz="1400" kern="1200" dirty="0"/>
            <a:t> </a:t>
          </a:r>
          <a:r>
            <a:rPr lang="en-US" sz="1400" kern="1200" dirty="0" err="1"/>
            <a:t>qiluvchi</a:t>
          </a:r>
          <a:r>
            <a:rPr lang="en-US" sz="1400" kern="1200" dirty="0"/>
            <a:t> </a:t>
          </a:r>
          <a:r>
            <a:rPr lang="en-US" sz="1400" kern="1200" dirty="0" err="1"/>
            <a:t>va</a:t>
          </a:r>
          <a:r>
            <a:rPr lang="en-US" sz="1400" kern="1200" dirty="0"/>
            <a:t> </a:t>
          </a:r>
          <a:r>
            <a:rPr lang="en-US" sz="1400" kern="1200" dirty="0" err="1"/>
            <a:t>uyushtiruvchi</a:t>
          </a:r>
          <a:r>
            <a:rPr lang="en-US" sz="1400" kern="1200" dirty="0"/>
            <a:t> </a:t>
          </a:r>
          <a:r>
            <a:rPr lang="en-US" sz="1400" kern="1200" dirty="0" err="1"/>
            <a:t>kuchi</a:t>
          </a:r>
          <a:endParaRPr lang="ru-RU" sz="1400" kern="1200" dirty="0"/>
        </a:p>
      </dsp:txBody>
      <dsp:txXfrm>
        <a:off x="4478587" y="4990255"/>
        <a:ext cx="1431785" cy="1392065"/>
      </dsp:txXfrm>
    </dsp:sp>
    <dsp:sp modelId="{1C1F2298-0E71-4966-A23C-F014D15A85FE}">
      <dsp:nvSpPr>
        <dsp:cNvPr id="0" name=""/>
        <dsp:cNvSpPr/>
      </dsp:nvSpPr>
      <dsp:spPr>
        <a:xfrm>
          <a:off x="2483428" y="2590060"/>
          <a:ext cx="2536958" cy="2574598"/>
        </a:xfrm>
        <a:prstGeom prst="ellipse">
          <a:avLst/>
        </a:prstGeom>
        <a:gradFill rotWithShape="0">
          <a:gsLst>
            <a:gs pos="0">
              <a:schemeClr val="accent5">
                <a:hueOff val="-3096351"/>
                <a:satOff val="3048"/>
                <a:lumOff val="6863"/>
                <a:alphaOff val="0"/>
                <a:tint val="96000"/>
                <a:lumMod val="102000"/>
              </a:schemeClr>
            </a:gs>
            <a:gs pos="100000">
              <a:schemeClr val="accent5">
                <a:hueOff val="-3096351"/>
                <a:satOff val="3048"/>
                <a:lumOff val="6863"/>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a:t>6) </a:t>
          </a:r>
          <a:r>
            <a:rPr lang="en-US" sz="1600" kern="1200" dirty="0" err="1"/>
            <a:t>bilim</a:t>
          </a:r>
          <a:r>
            <a:rPr lang="en-US" sz="1600" kern="1200" dirty="0"/>
            <a:t> </a:t>
          </a:r>
          <a:r>
            <a:rPr lang="en-US" sz="1600" kern="1200" dirty="0" err="1"/>
            <a:t>mazmuni</a:t>
          </a:r>
          <a:r>
            <a:rPr lang="en-US" sz="1600" kern="1200" dirty="0"/>
            <a:t> </a:t>
          </a:r>
          <a:r>
            <a:rPr lang="en-US" sz="1600" kern="1200" dirty="0" err="1"/>
            <a:t>mantiqiy-gnoseologik</a:t>
          </a:r>
          <a:r>
            <a:rPr lang="en-US" sz="1600" kern="1200" dirty="0"/>
            <a:t> </a:t>
          </a:r>
          <a:r>
            <a:rPr lang="en-US" sz="1600" kern="1200" dirty="0" err="1"/>
            <a:t>o‘zagining</a:t>
          </a:r>
          <a:r>
            <a:rPr lang="en-US" sz="1600" kern="1200" dirty="0"/>
            <a:t> </a:t>
          </a:r>
          <a:r>
            <a:rPr lang="en-US" sz="1600" kern="1200" dirty="0" err="1"/>
            <a:t>xususiyati</a:t>
          </a:r>
          <a:r>
            <a:rPr lang="en-US" sz="1600" kern="1200" dirty="0"/>
            <a:t> </a:t>
          </a:r>
          <a:r>
            <a:rPr lang="en-US" sz="1600" kern="1200" dirty="0" err="1"/>
            <a:t>sifatidagi</a:t>
          </a:r>
          <a:r>
            <a:rPr lang="en-US" sz="1600" kern="1200" dirty="0"/>
            <a:t> </a:t>
          </a:r>
          <a:r>
            <a:rPr lang="en-US" sz="1600" kern="1200" dirty="0" err="1"/>
            <a:t>bilimning</a:t>
          </a:r>
          <a:r>
            <a:rPr lang="en-US" sz="1600" kern="1200" dirty="0"/>
            <a:t> </a:t>
          </a:r>
          <a:r>
            <a:rPr lang="en-US" sz="1600" kern="1200" dirty="0" err="1"/>
            <a:t>invariantligi</a:t>
          </a:r>
          <a:endParaRPr lang="ru-RU" sz="1600" kern="1200" dirty="0"/>
        </a:p>
      </dsp:txBody>
      <dsp:txXfrm>
        <a:off x="2854957" y="2967101"/>
        <a:ext cx="1793900" cy="1820516"/>
      </dsp:txXfrm>
    </dsp:sp>
    <dsp:sp modelId="{D26B94BD-B591-45BF-8958-E50AD57E8478}">
      <dsp:nvSpPr>
        <dsp:cNvPr id="0" name=""/>
        <dsp:cNvSpPr/>
      </dsp:nvSpPr>
      <dsp:spPr>
        <a:xfrm>
          <a:off x="3527845" y="882752"/>
          <a:ext cx="1477819" cy="1477819"/>
        </a:xfrm>
        <a:prstGeom prst="ellipse">
          <a:avLst/>
        </a:prstGeom>
        <a:gradFill rotWithShape="0">
          <a:gsLst>
            <a:gs pos="0">
              <a:schemeClr val="accent5">
                <a:hueOff val="-3715622"/>
                <a:satOff val="3658"/>
                <a:lumOff val="8236"/>
                <a:alphaOff val="0"/>
                <a:tint val="96000"/>
                <a:lumMod val="102000"/>
              </a:schemeClr>
            </a:gs>
            <a:gs pos="100000">
              <a:schemeClr val="accent5">
                <a:hueOff val="-3715622"/>
                <a:satOff val="3658"/>
                <a:lumOff val="8236"/>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a:t>7) </a:t>
          </a:r>
          <a:r>
            <a:rPr lang="en-US" sz="1300" kern="1200" dirty="0" err="1"/>
            <a:t>bilimning</a:t>
          </a:r>
          <a:r>
            <a:rPr lang="en-US" sz="1300" kern="1200" dirty="0"/>
            <a:t> </a:t>
          </a:r>
          <a:r>
            <a:rPr lang="en-US" sz="1300" kern="1200" dirty="0" err="1"/>
            <a:t>nomuayyanlik</a:t>
          </a:r>
          <a:r>
            <a:rPr lang="en-US" sz="1300" kern="1200" dirty="0"/>
            <a:t> </a:t>
          </a:r>
          <a:r>
            <a:rPr lang="en-US" sz="1300" kern="1200" dirty="0" err="1"/>
            <a:t>darajasi</a:t>
          </a:r>
          <a:endParaRPr lang="ru-RU" sz="1300" kern="1200" dirty="0"/>
        </a:p>
      </dsp:txBody>
      <dsp:txXfrm>
        <a:off x="3744267" y="1099174"/>
        <a:ext cx="1044975" cy="10449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120E6C-B4C5-4806-A105-180E1D1758CE}">
      <dsp:nvSpPr>
        <dsp:cNvPr id="0" name=""/>
        <dsp:cNvSpPr/>
      </dsp:nvSpPr>
      <dsp:spPr>
        <a:xfrm>
          <a:off x="4287202" y="1743257"/>
          <a:ext cx="2337117" cy="2163263"/>
        </a:xfrm>
        <a:prstGeom prst="ellipse">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err="1"/>
            <a:t>Informatizasiya</a:t>
          </a:r>
          <a:endParaRPr lang="ru-RU" sz="2000" kern="1200" dirty="0"/>
        </a:p>
      </dsp:txBody>
      <dsp:txXfrm>
        <a:off x="4629465" y="2060060"/>
        <a:ext cx="1652591" cy="1529657"/>
      </dsp:txXfrm>
    </dsp:sp>
    <dsp:sp modelId="{4832A311-327C-46CC-87CB-E23D773BB8B1}">
      <dsp:nvSpPr>
        <dsp:cNvPr id="0" name=""/>
        <dsp:cNvSpPr/>
      </dsp:nvSpPr>
      <dsp:spPr>
        <a:xfrm rot="5453209">
          <a:off x="5171618" y="2027160"/>
          <a:ext cx="592594" cy="24940"/>
        </a:xfrm>
        <a:custGeom>
          <a:avLst/>
          <a:gdLst/>
          <a:ahLst/>
          <a:cxnLst/>
          <a:rect l="0" t="0" r="0" b="0"/>
          <a:pathLst>
            <a:path>
              <a:moveTo>
                <a:pt x="0" y="12470"/>
              </a:moveTo>
              <a:lnTo>
                <a:pt x="592594" y="12470"/>
              </a:lnTo>
            </a:path>
          </a:pathLst>
        </a:custGeom>
        <a:noFill/>
        <a:ln w="15875" cap="rnd" cmpd="sng" algn="ctr">
          <a:solidFill>
            <a:schemeClr val="accent6">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ru-RU" sz="500" kern="1200"/>
        </a:p>
      </dsp:txBody>
      <dsp:txXfrm rot="10800000">
        <a:off x="5453101" y="2024815"/>
        <a:ext cx="29629" cy="29629"/>
      </dsp:txXfrm>
    </dsp:sp>
    <dsp:sp modelId="{0C10A4B5-29B4-4EBA-8DFA-81C7E172125D}">
      <dsp:nvSpPr>
        <dsp:cNvPr id="0" name=""/>
        <dsp:cNvSpPr/>
      </dsp:nvSpPr>
      <dsp:spPr>
        <a:xfrm>
          <a:off x="3906768" y="-644483"/>
          <a:ext cx="3159253" cy="2980534"/>
        </a:xfrm>
        <a:prstGeom prst="ellipse">
          <a:avLst/>
        </a:prstGeom>
        <a:solidFill>
          <a:schemeClr val="accent5">
            <a:hueOff val="0"/>
            <a:satOff val="0"/>
            <a:lumOff val="0"/>
            <a:alphaOff val="0"/>
          </a:schemeClr>
        </a:solidFill>
        <a:ln>
          <a:noFill/>
        </a:ln>
        <a:effectLst>
          <a:reflection blurRad="12700" stA="26000" endPos="32000" dist="12700" dir="5400000" sy="-100000" rotWithShape="0"/>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err="1"/>
            <a:t>mediatizasiya</a:t>
          </a:r>
          <a:r>
            <a:rPr lang="en-US" sz="2000" kern="1200" dirty="0"/>
            <a:t> – </a:t>
          </a:r>
          <a:r>
            <a:rPr lang="en-US" sz="2000" kern="1200" dirty="0" err="1"/>
            <a:t>axborotni</a:t>
          </a:r>
          <a:r>
            <a:rPr lang="en-US" sz="2000" kern="1200" dirty="0"/>
            <a:t> </a:t>
          </a:r>
          <a:r>
            <a:rPr lang="en-US" sz="2000" kern="1200" dirty="0" err="1"/>
            <a:t>yig‘ish</a:t>
          </a:r>
          <a:r>
            <a:rPr lang="en-US" sz="2000" kern="1200" dirty="0"/>
            <a:t>, </a:t>
          </a:r>
          <a:r>
            <a:rPr lang="en-US" sz="2000" kern="1200" dirty="0" err="1"/>
            <a:t>saqlash</a:t>
          </a:r>
          <a:r>
            <a:rPr lang="en-US" sz="2000" kern="1200" dirty="0"/>
            <a:t> </a:t>
          </a:r>
          <a:r>
            <a:rPr lang="en-US" sz="2000" kern="1200" dirty="0" err="1"/>
            <a:t>va</a:t>
          </a:r>
          <a:r>
            <a:rPr lang="en-US" sz="2000" kern="1200" dirty="0"/>
            <a:t> </a:t>
          </a:r>
          <a:r>
            <a:rPr lang="en-US" sz="2000" kern="1200" dirty="0" err="1"/>
            <a:t>tarqatish</a:t>
          </a:r>
          <a:r>
            <a:rPr lang="en-US" sz="2000" kern="1200" dirty="0"/>
            <a:t> </a:t>
          </a:r>
          <a:r>
            <a:rPr lang="en-US" sz="2000" kern="1200" dirty="0" err="1"/>
            <a:t>vositalarini</a:t>
          </a:r>
          <a:r>
            <a:rPr lang="en-US" sz="2000" kern="1200" dirty="0"/>
            <a:t> </a:t>
          </a:r>
          <a:r>
            <a:rPr lang="en-US" sz="2000" kern="1200" dirty="0" err="1"/>
            <a:t>takomillashtirish</a:t>
          </a:r>
          <a:r>
            <a:rPr lang="en-US" sz="2000" kern="1200" dirty="0"/>
            <a:t> </a:t>
          </a:r>
          <a:r>
            <a:rPr lang="en-US" sz="2000" kern="1200" dirty="0" err="1"/>
            <a:t>jarayoni</a:t>
          </a:r>
          <a:endParaRPr lang="ru-RU" sz="2000" kern="1200" dirty="0"/>
        </a:p>
      </dsp:txBody>
      <dsp:txXfrm>
        <a:off x="4369430" y="-207994"/>
        <a:ext cx="2233929" cy="2107556"/>
      </dsp:txXfrm>
    </dsp:sp>
    <dsp:sp modelId="{563FA221-C8B1-4358-8165-8BAFE896A067}">
      <dsp:nvSpPr>
        <dsp:cNvPr id="0" name=""/>
        <dsp:cNvSpPr/>
      </dsp:nvSpPr>
      <dsp:spPr>
        <a:xfrm rot="12443842">
          <a:off x="6070115" y="3242091"/>
          <a:ext cx="429320" cy="24940"/>
        </a:xfrm>
        <a:custGeom>
          <a:avLst/>
          <a:gdLst/>
          <a:ahLst/>
          <a:cxnLst/>
          <a:rect l="0" t="0" r="0" b="0"/>
          <a:pathLst>
            <a:path>
              <a:moveTo>
                <a:pt x="0" y="12470"/>
              </a:moveTo>
              <a:lnTo>
                <a:pt x="429320" y="12470"/>
              </a:lnTo>
            </a:path>
          </a:pathLst>
        </a:custGeom>
        <a:noFill/>
        <a:ln w="15875" cap="rnd" cmpd="sng" algn="ctr">
          <a:solidFill>
            <a:schemeClr val="accent6">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ru-RU" sz="500" kern="1200"/>
        </a:p>
      </dsp:txBody>
      <dsp:txXfrm rot="10800000">
        <a:off x="6274042" y="3243828"/>
        <a:ext cx="21466" cy="21466"/>
      </dsp:txXfrm>
    </dsp:sp>
    <dsp:sp modelId="{48DA130E-D6DA-4A4C-B656-FB3A07DD67E5}">
      <dsp:nvSpPr>
        <dsp:cNvPr id="0" name=""/>
        <dsp:cNvSpPr/>
      </dsp:nvSpPr>
      <dsp:spPr>
        <a:xfrm>
          <a:off x="5911161" y="2458438"/>
          <a:ext cx="2907709" cy="2712008"/>
        </a:xfrm>
        <a:prstGeom prst="ellipse">
          <a:avLst/>
        </a:prstGeom>
        <a:solidFill>
          <a:schemeClr val="accent5">
            <a:hueOff val="-1857811"/>
            <a:satOff val="1829"/>
            <a:lumOff val="4118"/>
            <a:alphaOff val="0"/>
          </a:schemeClr>
        </a:solidFill>
        <a:ln>
          <a:noFill/>
        </a:ln>
        <a:effectLst>
          <a:reflection blurRad="12700" stA="26000" endPos="32000" dist="12700" dir="5400000" sy="-100000" rotWithShape="0"/>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err="1"/>
            <a:t>kompyuterizasiya</a:t>
          </a:r>
          <a:r>
            <a:rPr lang="en-US" sz="2000" kern="1200" dirty="0"/>
            <a:t> – </a:t>
          </a:r>
          <a:r>
            <a:rPr lang="en-US" sz="2000" kern="1200" dirty="0" err="1"/>
            <a:t>axborotni</a:t>
          </a:r>
          <a:r>
            <a:rPr lang="en-US" sz="2000" kern="1200" dirty="0"/>
            <a:t> </a:t>
          </a:r>
          <a:r>
            <a:rPr lang="en-US" sz="2000" kern="1200" dirty="0" err="1"/>
            <a:t>izlash</a:t>
          </a:r>
          <a:r>
            <a:rPr lang="en-US" sz="2000" kern="1200" dirty="0"/>
            <a:t>, </a:t>
          </a:r>
          <a:r>
            <a:rPr lang="en-US" sz="2000" kern="1200" dirty="0" err="1"/>
            <a:t>qayta</a:t>
          </a:r>
          <a:r>
            <a:rPr lang="en-US" sz="2000" kern="1200" dirty="0"/>
            <a:t> </a:t>
          </a:r>
          <a:r>
            <a:rPr lang="en-US" sz="2000" kern="1200" dirty="0" err="1"/>
            <a:t>ishlash</a:t>
          </a:r>
          <a:r>
            <a:rPr lang="en-US" sz="2000" kern="1200" dirty="0"/>
            <a:t> </a:t>
          </a:r>
          <a:r>
            <a:rPr lang="en-US" sz="2000" kern="1200" dirty="0" err="1"/>
            <a:t>vositalarini</a:t>
          </a:r>
          <a:r>
            <a:rPr lang="en-US" sz="2000" kern="1200" dirty="0"/>
            <a:t> </a:t>
          </a:r>
          <a:r>
            <a:rPr lang="en-US" sz="2000" kern="1200" dirty="0" err="1"/>
            <a:t>takomillashtirish</a:t>
          </a:r>
          <a:r>
            <a:rPr lang="en-US" sz="2000" kern="1200" dirty="0"/>
            <a:t> </a:t>
          </a:r>
          <a:r>
            <a:rPr lang="en-US" sz="2000" kern="1200" dirty="0" err="1"/>
            <a:t>jarayoni</a:t>
          </a:r>
          <a:endParaRPr lang="ru-RU" sz="2000" kern="1200" dirty="0"/>
        </a:p>
      </dsp:txBody>
      <dsp:txXfrm>
        <a:off x="6336985" y="2855602"/>
        <a:ext cx="2056061" cy="1917680"/>
      </dsp:txXfrm>
    </dsp:sp>
    <dsp:sp modelId="{1AD30B00-7DEA-441E-8477-BFCE05540E4D}">
      <dsp:nvSpPr>
        <dsp:cNvPr id="0" name=""/>
        <dsp:cNvSpPr/>
      </dsp:nvSpPr>
      <dsp:spPr>
        <a:xfrm rot="20049000">
          <a:off x="4408081" y="3260106"/>
          <a:ext cx="247306" cy="24940"/>
        </a:xfrm>
        <a:custGeom>
          <a:avLst/>
          <a:gdLst/>
          <a:ahLst/>
          <a:cxnLst/>
          <a:rect l="0" t="0" r="0" b="0"/>
          <a:pathLst>
            <a:path>
              <a:moveTo>
                <a:pt x="0" y="12470"/>
              </a:moveTo>
              <a:lnTo>
                <a:pt x="247306" y="12470"/>
              </a:lnTo>
            </a:path>
          </a:pathLst>
        </a:custGeom>
        <a:noFill/>
        <a:ln w="15875" cap="rnd" cmpd="sng" algn="ctr">
          <a:solidFill>
            <a:schemeClr val="accent6">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ru-RU" sz="500" kern="1200"/>
        </a:p>
      </dsp:txBody>
      <dsp:txXfrm>
        <a:off x="4525552" y="3266393"/>
        <a:ext cx="12365" cy="12365"/>
      </dsp:txXfrm>
    </dsp:sp>
    <dsp:sp modelId="{D4E89B91-8564-4398-B565-608CA1B8B661}">
      <dsp:nvSpPr>
        <dsp:cNvPr id="0" name=""/>
        <dsp:cNvSpPr/>
      </dsp:nvSpPr>
      <dsp:spPr>
        <a:xfrm>
          <a:off x="2020745" y="2544954"/>
          <a:ext cx="2785153" cy="2538975"/>
        </a:xfrm>
        <a:prstGeom prst="ellipse">
          <a:avLst/>
        </a:prstGeom>
        <a:solidFill>
          <a:schemeClr val="accent5">
            <a:hueOff val="-3715622"/>
            <a:satOff val="3658"/>
            <a:lumOff val="8236"/>
            <a:alphaOff val="0"/>
          </a:schemeClr>
        </a:solidFill>
        <a:ln>
          <a:noFill/>
        </a:ln>
        <a:effectLst>
          <a:reflection blurRad="12700" stA="26000" endPos="32000" dist="12700" dir="5400000" sy="-100000" rotWithShape="0"/>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err="1"/>
            <a:t>intellektualizasiya</a:t>
          </a:r>
          <a:r>
            <a:rPr lang="en-US" sz="1900" kern="1200" dirty="0"/>
            <a:t> – </a:t>
          </a:r>
          <a:r>
            <a:rPr lang="en-US" sz="1900" kern="1200" dirty="0" err="1"/>
            <a:t>axborotni</a:t>
          </a:r>
          <a:r>
            <a:rPr lang="en-US" sz="1900" kern="1200" dirty="0"/>
            <a:t> </a:t>
          </a:r>
          <a:r>
            <a:rPr lang="en-US" sz="1900" kern="1200" dirty="0" err="1"/>
            <a:t>yaratish</a:t>
          </a:r>
          <a:r>
            <a:rPr lang="en-US" sz="1900" kern="1200" dirty="0"/>
            <a:t> </a:t>
          </a:r>
          <a:r>
            <a:rPr lang="en-US" sz="1900" kern="1200" dirty="0" err="1"/>
            <a:t>va</a:t>
          </a:r>
          <a:r>
            <a:rPr lang="en-US" sz="1900" kern="1200" dirty="0"/>
            <a:t> </a:t>
          </a:r>
          <a:r>
            <a:rPr lang="en-US" sz="1900" kern="1200" dirty="0" err="1"/>
            <a:t>idrok</a:t>
          </a:r>
          <a:r>
            <a:rPr lang="en-US" sz="1900" kern="1200" dirty="0"/>
            <a:t> </a:t>
          </a:r>
          <a:r>
            <a:rPr lang="en-US" sz="1900" kern="1200" dirty="0" err="1"/>
            <a:t>qilish</a:t>
          </a:r>
          <a:r>
            <a:rPr lang="en-US" sz="1900" kern="1200" dirty="0"/>
            <a:t> </a:t>
          </a:r>
          <a:r>
            <a:rPr lang="en-US" sz="1900" kern="1200" dirty="0" err="1"/>
            <a:t>qobiliyatini</a:t>
          </a:r>
          <a:r>
            <a:rPr lang="en-US" sz="1900" kern="1200" dirty="0"/>
            <a:t> </a:t>
          </a:r>
          <a:r>
            <a:rPr lang="en-US" sz="1900" kern="1200" dirty="0" err="1"/>
            <a:t>rivojlantirish</a:t>
          </a:r>
          <a:r>
            <a:rPr lang="en-US" sz="1900" kern="1200" dirty="0"/>
            <a:t> </a:t>
          </a:r>
          <a:r>
            <a:rPr lang="en-US" sz="1900" kern="1200" dirty="0" err="1"/>
            <a:t>jarayoni</a:t>
          </a:r>
          <a:endParaRPr lang="ru-RU" sz="1900" kern="1200" dirty="0"/>
        </a:p>
      </dsp:txBody>
      <dsp:txXfrm>
        <a:off x="2428621" y="2916778"/>
        <a:ext cx="1969401" cy="179532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FF481F-16B6-452D-BBEE-6EFEC7BB7FE0}">
      <dsp:nvSpPr>
        <dsp:cNvPr id="0" name=""/>
        <dsp:cNvSpPr/>
      </dsp:nvSpPr>
      <dsp:spPr>
        <a:xfrm>
          <a:off x="0" y="12104"/>
          <a:ext cx="11203619" cy="1434170"/>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en-US" sz="1500" kern="1200" dirty="0" err="1"/>
            <a:t>E.Toffler</a:t>
          </a:r>
          <a:r>
            <a:rPr lang="en-US" sz="1500" kern="1200" dirty="0"/>
            <a:t> </a:t>
          </a:r>
          <a:r>
            <a:rPr lang="en-US" sz="1500" kern="1200" dirty="0" err="1"/>
            <a:t>kelajakni</a:t>
          </a:r>
          <a:r>
            <a:rPr lang="en-US" sz="1500" kern="1200" dirty="0"/>
            <a:t> “</a:t>
          </a:r>
          <a:r>
            <a:rPr lang="en-US" sz="1500" kern="1200" dirty="0" err="1"/>
            <a:t>axborotlashgan</a:t>
          </a:r>
          <a:r>
            <a:rPr lang="en-US" sz="1500" kern="1200" dirty="0"/>
            <a:t> </a:t>
          </a:r>
          <a:r>
            <a:rPr lang="en-US" sz="1500" kern="1200" dirty="0" err="1"/>
            <a:t>reduksionizm</a:t>
          </a:r>
          <a:r>
            <a:rPr lang="en-US" sz="1500" kern="1200" dirty="0"/>
            <a:t>” </a:t>
          </a:r>
          <a:r>
            <a:rPr lang="en-US" sz="1500" kern="1200" dirty="0" err="1"/>
            <a:t>asosida</a:t>
          </a:r>
          <a:r>
            <a:rPr lang="en-US" sz="1500" kern="1200" dirty="0"/>
            <a:t> </a:t>
          </a:r>
          <a:r>
            <a:rPr lang="en-US" sz="1500" kern="1200" dirty="0" err="1"/>
            <a:t>tahlil</a:t>
          </a:r>
          <a:r>
            <a:rPr lang="en-US" sz="1500" kern="1200" dirty="0"/>
            <a:t> </a:t>
          </a:r>
          <a:r>
            <a:rPr lang="en-US" sz="1500" kern="1200" dirty="0" err="1"/>
            <a:t>qiladi</a:t>
          </a:r>
          <a:r>
            <a:rPr lang="en-US" sz="1500" kern="1200" dirty="0"/>
            <a:t>: </a:t>
          </a:r>
          <a:r>
            <a:rPr lang="en-US" sz="1500" kern="1200" dirty="0" err="1"/>
            <a:t>industrializmdan</a:t>
          </a:r>
          <a:r>
            <a:rPr lang="en-US" sz="1500" kern="1200" dirty="0"/>
            <a:t> </a:t>
          </a:r>
          <a:r>
            <a:rPr lang="en-US" sz="1500" kern="1200" dirty="0" err="1"/>
            <a:t>yangi</a:t>
          </a:r>
          <a:r>
            <a:rPr lang="en-US" sz="1500" kern="1200" dirty="0"/>
            <a:t> postindustrial </a:t>
          </a:r>
          <a:r>
            <a:rPr lang="en-US" sz="1500" kern="1200" dirty="0" err="1"/>
            <a:t>sivilizasiyaga</a:t>
          </a:r>
          <a:r>
            <a:rPr lang="en-US" sz="1500" kern="1200" dirty="0"/>
            <a:t> </a:t>
          </a:r>
          <a:r>
            <a:rPr lang="en-US" sz="1500" kern="1200" dirty="0" err="1"/>
            <a:t>o‘tish</a:t>
          </a:r>
          <a:r>
            <a:rPr lang="en-US" sz="1500" kern="1200" dirty="0"/>
            <a:t> </a:t>
          </a:r>
          <a:r>
            <a:rPr lang="en-US" sz="1500" kern="1200" dirty="0" err="1"/>
            <a:t>kompyuter</a:t>
          </a:r>
          <a:r>
            <a:rPr lang="en-US" sz="1500" kern="1200" dirty="0"/>
            <a:t> </a:t>
          </a:r>
          <a:r>
            <a:rPr lang="en-US" sz="1500" kern="1200" dirty="0" err="1"/>
            <a:t>inqilobi</a:t>
          </a:r>
          <a:r>
            <a:rPr lang="en-US" sz="1500" kern="1200" dirty="0"/>
            <a:t> </a:t>
          </a:r>
          <a:r>
            <a:rPr lang="en-US" sz="1500" kern="1200" dirty="0" err="1"/>
            <a:t>asosida</a:t>
          </a:r>
          <a:r>
            <a:rPr lang="en-US" sz="1500" kern="1200" dirty="0"/>
            <a:t> </a:t>
          </a:r>
          <a:r>
            <a:rPr lang="en-US" sz="1500" kern="1200" dirty="0" err="1"/>
            <a:t>axborot</a:t>
          </a:r>
          <a:r>
            <a:rPr lang="en-US" sz="1500" kern="1200" dirty="0"/>
            <a:t> </a:t>
          </a:r>
          <a:r>
            <a:rPr lang="en-US" sz="1500" kern="1200" dirty="0" err="1"/>
            <a:t>texnologiyalarining</a:t>
          </a:r>
          <a:r>
            <a:rPr lang="en-US" sz="1500" kern="1200" dirty="0"/>
            <a:t> </a:t>
          </a:r>
          <a:r>
            <a:rPr lang="en-US" sz="1500" kern="1200" dirty="0" err="1"/>
            <a:t>hukmronligi</a:t>
          </a:r>
          <a:r>
            <a:rPr lang="en-US" sz="1500" kern="1200" dirty="0"/>
            <a:t> </a:t>
          </a:r>
          <a:r>
            <a:rPr lang="en-US" sz="1500" kern="1200" dirty="0" err="1"/>
            <a:t>bilan</a:t>
          </a:r>
          <a:r>
            <a:rPr lang="en-US" sz="1500" kern="1200" dirty="0"/>
            <a:t> </a:t>
          </a:r>
          <a:r>
            <a:rPr lang="en-US" sz="1500" kern="1200" dirty="0" err="1"/>
            <a:t>amalga</a:t>
          </a:r>
          <a:r>
            <a:rPr lang="en-US" sz="1500" kern="1200" dirty="0"/>
            <a:t> </a:t>
          </a:r>
          <a:r>
            <a:rPr lang="en-US" sz="1500" kern="1200" dirty="0" err="1"/>
            <a:t>oshiriladi</a:t>
          </a:r>
          <a:r>
            <a:rPr lang="en-US" sz="1500" kern="1200" dirty="0"/>
            <a:t>. Bu </a:t>
          </a:r>
          <a:r>
            <a:rPr lang="en-US" sz="1500" kern="1200" dirty="0" err="1"/>
            <a:t>ishlab</a:t>
          </a:r>
          <a:r>
            <a:rPr lang="en-US" sz="1500" kern="1200" dirty="0"/>
            <a:t> </a:t>
          </a:r>
          <a:r>
            <a:rPr lang="en-US" sz="1500" kern="1200" dirty="0" err="1"/>
            <a:t>chiqarish</a:t>
          </a:r>
          <a:r>
            <a:rPr lang="en-US" sz="1500" kern="1200" dirty="0"/>
            <a:t> </a:t>
          </a:r>
          <a:r>
            <a:rPr lang="en-US" sz="1500" kern="1200" dirty="0" err="1"/>
            <a:t>uslubi</a:t>
          </a:r>
          <a:r>
            <a:rPr lang="en-US" sz="1500" kern="1200" dirty="0"/>
            <a:t> </a:t>
          </a:r>
          <a:r>
            <a:rPr lang="en-US" sz="1500" kern="1200" dirty="0" err="1"/>
            <a:t>innovasiyalari</a:t>
          </a:r>
          <a:r>
            <a:rPr lang="en-US" sz="1500" kern="1200" dirty="0"/>
            <a:t> </a:t>
          </a:r>
          <a:r>
            <a:rPr lang="en-US" sz="1500" kern="1200" dirty="0" err="1"/>
            <a:t>turmush</a:t>
          </a:r>
          <a:r>
            <a:rPr lang="en-US" sz="1500" kern="1200" dirty="0"/>
            <a:t> </a:t>
          </a:r>
          <a:r>
            <a:rPr lang="en-US" sz="1500" kern="1200" dirty="0" err="1"/>
            <a:t>tarzi</a:t>
          </a:r>
          <a:r>
            <a:rPr lang="en-US" sz="1500" kern="1200" dirty="0"/>
            <a:t> </a:t>
          </a:r>
          <a:r>
            <a:rPr lang="en-US" sz="1500" kern="1200" dirty="0" err="1"/>
            <a:t>va</a:t>
          </a:r>
          <a:r>
            <a:rPr lang="en-US" sz="1500" kern="1200" dirty="0"/>
            <a:t> </a:t>
          </a:r>
          <a:r>
            <a:rPr lang="en-US" sz="1500" kern="1200" dirty="0" err="1"/>
            <a:t>madaniyat</a:t>
          </a:r>
          <a:r>
            <a:rPr lang="en-US" sz="1500" kern="1200" dirty="0"/>
            <a:t> </a:t>
          </a:r>
          <a:r>
            <a:rPr lang="en-US" sz="1500" kern="1200" dirty="0" err="1"/>
            <a:t>bilan</a:t>
          </a:r>
          <a:r>
            <a:rPr lang="en-US" sz="1500" kern="1200" dirty="0"/>
            <a:t> </a:t>
          </a:r>
          <a:r>
            <a:rPr lang="en-US" sz="1500" kern="1200" dirty="0" err="1"/>
            <a:t>boshqariladi</a:t>
          </a:r>
          <a:r>
            <a:rPr lang="en-US" sz="1500" kern="1200" dirty="0"/>
            <a:t> </a:t>
          </a:r>
          <a:r>
            <a:rPr lang="en-US" sz="1500" kern="1200" dirty="0" err="1"/>
            <a:t>va</a:t>
          </a:r>
          <a:r>
            <a:rPr lang="en-US" sz="1500" kern="1200" dirty="0"/>
            <a:t> </a:t>
          </a:r>
          <a:r>
            <a:rPr lang="en-US" sz="1500" kern="1200" dirty="0" err="1"/>
            <a:t>hozirgi</a:t>
          </a:r>
          <a:r>
            <a:rPr lang="en-US" sz="1500" kern="1200" dirty="0"/>
            <a:t> </a:t>
          </a:r>
          <a:r>
            <a:rPr lang="en-US" sz="1500" kern="1200" dirty="0" err="1"/>
            <a:t>zamon</a:t>
          </a:r>
          <a:r>
            <a:rPr lang="en-US" sz="1500" kern="1200" dirty="0"/>
            <a:t> global </a:t>
          </a:r>
          <a:r>
            <a:rPr lang="en-US" sz="1500" kern="1200" dirty="0" err="1"/>
            <a:t>muammolarini</a:t>
          </a:r>
          <a:r>
            <a:rPr lang="en-US" sz="1500" kern="1200" dirty="0"/>
            <a:t> </a:t>
          </a:r>
          <a:r>
            <a:rPr lang="en-US" sz="1500" kern="1200" dirty="0" err="1"/>
            <a:t>hal</a:t>
          </a:r>
          <a:r>
            <a:rPr lang="en-US" sz="1500" kern="1200" dirty="0"/>
            <a:t> </a:t>
          </a:r>
          <a:r>
            <a:rPr lang="en-US" sz="1500" kern="1200" dirty="0" err="1"/>
            <a:t>qilishga</a:t>
          </a:r>
          <a:r>
            <a:rPr lang="en-US" sz="1500" kern="1200" dirty="0"/>
            <a:t> harakat </a:t>
          </a:r>
          <a:r>
            <a:rPr lang="en-US" sz="1500" kern="1200" dirty="0" err="1"/>
            <a:t>qiladi</a:t>
          </a:r>
          <a:r>
            <a:rPr lang="en-US" sz="1500" kern="1200" dirty="0"/>
            <a:t>.</a:t>
          </a:r>
          <a:endParaRPr lang="ru-RU" sz="1500" kern="1200" dirty="0"/>
        </a:p>
      </dsp:txBody>
      <dsp:txXfrm>
        <a:off x="2384140" y="12104"/>
        <a:ext cx="8819478" cy="1434170"/>
      </dsp:txXfrm>
    </dsp:sp>
    <dsp:sp modelId="{DC213786-E82D-4001-A2C5-E2706FBF37B8}">
      <dsp:nvSpPr>
        <dsp:cNvPr id="0" name=""/>
        <dsp:cNvSpPr/>
      </dsp:nvSpPr>
      <dsp:spPr>
        <a:xfrm>
          <a:off x="134543" y="143417"/>
          <a:ext cx="2240723" cy="1147336"/>
        </a:xfrm>
        <a:prstGeom prst="roundRect">
          <a:avLst>
            <a:gd name="adj" fmla="val 10000"/>
          </a:avLst>
        </a:prstGeom>
        <a:blipFill rotWithShape="1">
          <a:blip xmlns:r="http://schemas.openxmlformats.org/officeDocument/2006/relationships" r:embed="rId1"/>
          <a:srcRect/>
          <a:stretch>
            <a:fillRect t="-15000" b="-15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E541B9B-E555-41A3-A63D-0C73F33F550C}">
      <dsp:nvSpPr>
        <dsp:cNvPr id="0" name=""/>
        <dsp:cNvSpPr/>
      </dsp:nvSpPr>
      <dsp:spPr>
        <a:xfrm>
          <a:off x="0" y="1577587"/>
          <a:ext cx="11203619" cy="1434170"/>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en-US" sz="1500" kern="1200" dirty="0" err="1"/>
            <a:t>G.Makluen</a:t>
          </a:r>
          <a:r>
            <a:rPr lang="en-US" sz="1500" kern="1200" dirty="0"/>
            <a:t> “</a:t>
          </a:r>
          <a:r>
            <a:rPr lang="en-US" sz="1500" kern="1200" dirty="0" err="1"/>
            <a:t>Axborotlashgan</a:t>
          </a:r>
          <a:r>
            <a:rPr lang="en-US" sz="1500" kern="1200" dirty="0"/>
            <a:t> </a:t>
          </a:r>
          <a:r>
            <a:rPr lang="en-US" sz="1500" kern="1200" dirty="0" err="1"/>
            <a:t>jamiyatni</a:t>
          </a:r>
          <a:r>
            <a:rPr lang="en-US" sz="1500" kern="1200" dirty="0"/>
            <a:t> </a:t>
          </a:r>
          <a:r>
            <a:rPr lang="en-US" sz="1500" kern="1200" dirty="0" err="1"/>
            <a:t>elektron</a:t>
          </a:r>
          <a:r>
            <a:rPr lang="en-US" sz="1500" kern="1200" dirty="0"/>
            <a:t> (</a:t>
          </a:r>
          <a:r>
            <a:rPr lang="en-US" sz="1500" kern="1200" dirty="0" err="1"/>
            <a:t>audiovizual</a:t>
          </a:r>
          <a:r>
            <a:rPr lang="en-US" sz="1500" kern="1200" dirty="0"/>
            <a:t>) </a:t>
          </a:r>
          <a:r>
            <a:rPr lang="en-US" sz="1500" kern="1200" dirty="0" err="1"/>
            <a:t>kommunikasiya</a:t>
          </a:r>
          <a:r>
            <a:rPr lang="en-US" sz="1500" kern="1200" dirty="0"/>
            <a:t> </a:t>
          </a:r>
          <a:r>
            <a:rPr lang="en-US" sz="1500" kern="1200" dirty="0" err="1"/>
            <a:t>g‘alabasi</a:t>
          </a:r>
          <a:r>
            <a:rPr lang="en-US" sz="1500" kern="1200" dirty="0"/>
            <a:t> </a:t>
          </a:r>
          <a:r>
            <a:rPr lang="en-US" sz="1500" kern="1200" dirty="0" err="1"/>
            <a:t>sharoitida</a:t>
          </a:r>
          <a:r>
            <a:rPr lang="en-US" sz="1500" kern="1200" dirty="0"/>
            <a:t> </a:t>
          </a:r>
          <a:r>
            <a:rPr lang="en-US" sz="1500" kern="1200" dirty="0" err="1"/>
            <a:t>shaxsning</a:t>
          </a:r>
          <a:r>
            <a:rPr lang="en-US" sz="1500" kern="1200" dirty="0"/>
            <a:t> </a:t>
          </a:r>
          <a:r>
            <a:rPr lang="en-US" sz="1500" kern="1200" dirty="0" err="1"/>
            <a:t>intellektual</a:t>
          </a:r>
          <a:r>
            <a:rPr lang="en-US" sz="1500" kern="1200" dirty="0"/>
            <a:t> </a:t>
          </a:r>
          <a:r>
            <a:rPr lang="en-US" sz="1500" kern="1200" dirty="0" err="1"/>
            <a:t>qobiliyati</a:t>
          </a:r>
          <a:r>
            <a:rPr lang="en-US" sz="1500" kern="1200" dirty="0"/>
            <a:t> </a:t>
          </a:r>
          <a:r>
            <a:rPr lang="en-US" sz="1500" kern="1200" dirty="0" err="1"/>
            <a:t>va</a:t>
          </a:r>
          <a:r>
            <a:rPr lang="en-US" sz="1500" kern="1200" dirty="0"/>
            <a:t> </a:t>
          </a:r>
          <a:r>
            <a:rPr lang="en-US" sz="1500" kern="1200" dirty="0" err="1"/>
            <a:t>ijodiy</a:t>
          </a:r>
          <a:r>
            <a:rPr lang="en-US" sz="1500" kern="1200" dirty="0"/>
            <a:t> </a:t>
          </a:r>
          <a:r>
            <a:rPr lang="en-US" sz="1500" kern="1200" dirty="0" err="1"/>
            <a:t>xarakterini</a:t>
          </a:r>
          <a:r>
            <a:rPr lang="en-US" sz="1500" kern="1200" dirty="0"/>
            <a:t> </a:t>
          </a:r>
          <a:r>
            <a:rPr lang="en-US" sz="1500" kern="1200" dirty="0" err="1"/>
            <a:t>oshiruvchi</a:t>
          </a:r>
          <a:r>
            <a:rPr lang="en-US" sz="1500" kern="1200" dirty="0"/>
            <a:t> </a:t>
          </a:r>
          <a:r>
            <a:rPr lang="en-US" sz="1500" kern="1200" dirty="0" err="1"/>
            <a:t>individ</a:t>
          </a:r>
          <a:r>
            <a:rPr lang="en-US" sz="1500" kern="1200" dirty="0"/>
            <a:t> </a:t>
          </a:r>
          <a:r>
            <a:rPr lang="en-US" sz="1500" kern="1200" dirty="0" err="1"/>
            <a:t>davri</a:t>
          </a:r>
          <a:r>
            <a:rPr lang="en-US" sz="1500" kern="1200" dirty="0"/>
            <a:t>”  deb </a:t>
          </a:r>
          <a:r>
            <a:rPr lang="en-US" sz="1500" kern="1200" dirty="0" err="1"/>
            <a:t>ta’rif</a:t>
          </a:r>
          <a:r>
            <a:rPr lang="en-US" sz="1500" kern="1200" dirty="0"/>
            <a:t> </a:t>
          </a:r>
          <a:r>
            <a:rPr lang="en-US" sz="1500" kern="1200" dirty="0" err="1"/>
            <a:t>beradi</a:t>
          </a:r>
          <a:r>
            <a:rPr lang="en-US" sz="1500" kern="1200" dirty="0"/>
            <a:t>. U </a:t>
          </a:r>
          <a:r>
            <a:rPr lang="en-US" sz="1500" kern="1200" dirty="0" err="1"/>
            <a:t>elektron</a:t>
          </a:r>
          <a:r>
            <a:rPr lang="en-US" sz="1500" kern="1200" dirty="0"/>
            <a:t> </a:t>
          </a:r>
          <a:r>
            <a:rPr lang="en-US" sz="1500" kern="1200" dirty="0" err="1"/>
            <a:t>inqilob</a:t>
          </a:r>
          <a:r>
            <a:rPr lang="en-US" sz="1500" kern="1200" dirty="0"/>
            <a:t> </a:t>
          </a:r>
          <a:r>
            <a:rPr lang="en-US" sz="1500" kern="1200" dirty="0" err="1"/>
            <a:t>hayotni</a:t>
          </a:r>
          <a:r>
            <a:rPr lang="en-US" sz="1500" kern="1200" dirty="0"/>
            <a:t> </a:t>
          </a:r>
          <a:r>
            <a:rPr lang="en-US" sz="1500" kern="1200" dirty="0" err="1"/>
            <a:t>o‘zgartiradi</a:t>
          </a:r>
          <a:r>
            <a:rPr lang="en-US" sz="1500" kern="1200" dirty="0"/>
            <a:t> deb </a:t>
          </a:r>
          <a:r>
            <a:rPr lang="en-US" sz="1500" kern="1200" dirty="0" err="1"/>
            <a:t>hisoblaydi</a:t>
          </a:r>
          <a:endParaRPr lang="ru-RU" sz="1500" kern="1200" dirty="0"/>
        </a:p>
      </dsp:txBody>
      <dsp:txXfrm>
        <a:off x="2384140" y="1577587"/>
        <a:ext cx="8819478" cy="1434170"/>
      </dsp:txXfrm>
    </dsp:sp>
    <dsp:sp modelId="{9024960B-2DE2-4B90-A218-A7346BE70D43}">
      <dsp:nvSpPr>
        <dsp:cNvPr id="0" name=""/>
        <dsp:cNvSpPr/>
      </dsp:nvSpPr>
      <dsp:spPr>
        <a:xfrm>
          <a:off x="143417" y="1721004"/>
          <a:ext cx="2240723" cy="1147336"/>
        </a:xfrm>
        <a:prstGeom prst="roundRect">
          <a:avLst>
            <a:gd name="adj" fmla="val 10000"/>
          </a:avLst>
        </a:prstGeom>
        <a:blipFill rotWithShape="1">
          <a:blip xmlns:r="http://schemas.openxmlformats.org/officeDocument/2006/relationships" r:embed="rId2"/>
          <a:srcRect/>
          <a:stretch>
            <a:fillRect t="-13000" b="-13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6E74414-109B-4B4D-B2C8-2CCB31177D97}">
      <dsp:nvSpPr>
        <dsp:cNvPr id="0" name=""/>
        <dsp:cNvSpPr/>
      </dsp:nvSpPr>
      <dsp:spPr>
        <a:xfrm>
          <a:off x="0" y="3155175"/>
          <a:ext cx="11203619" cy="1434170"/>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en-US" sz="1500" kern="1200" dirty="0" err="1"/>
            <a:t>A.Turen</a:t>
          </a:r>
          <a:r>
            <a:rPr lang="en-US" sz="1500" kern="1200" dirty="0"/>
            <a:t> </a:t>
          </a:r>
          <a:r>
            <a:rPr lang="en-US" sz="1500" kern="1200" dirty="0" err="1"/>
            <a:t>fikricha</a:t>
          </a:r>
          <a:r>
            <a:rPr lang="en-US" sz="1500" kern="1200" dirty="0"/>
            <a:t>, </a:t>
          </a:r>
          <a:r>
            <a:rPr lang="en-US" sz="1500" kern="1200" dirty="0" err="1"/>
            <a:t>axborotlashgan</a:t>
          </a:r>
          <a:r>
            <a:rPr lang="en-US" sz="1500" kern="1200" dirty="0"/>
            <a:t> </a:t>
          </a:r>
          <a:r>
            <a:rPr lang="en-US" sz="1500" kern="1200" dirty="0" err="1"/>
            <a:t>jamiyat</a:t>
          </a:r>
          <a:r>
            <a:rPr lang="en-US" sz="1500" kern="1200" dirty="0"/>
            <a:t> </a:t>
          </a:r>
          <a:r>
            <a:rPr lang="en-US" sz="1500" kern="1200" dirty="0" err="1"/>
            <a:t>tushunchasi</a:t>
          </a:r>
          <a:r>
            <a:rPr lang="en-US" sz="1500" kern="1200" dirty="0"/>
            <a:t> </a:t>
          </a:r>
          <a:r>
            <a:rPr lang="en-US" sz="1500" kern="1200" dirty="0" err="1"/>
            <a:t>haqida</a:t>
          </a:r>
          <a:r>
            <a:rPr lang="en-US" sz="1500" kern="1200" dirty="0"/>
            <a:t> </a:t>
          </a:r>
          <a:r>
            <a:rPr lang="en-US" sz="1500" kern="1200" dirty="0" err="1"/>
            <a:t>so‘z</a:t>
          </a:r>
          <a:r>
            <a:rPr lang="en-US" sz="1500" kern="1200" dirty="0"/>
            <a:t> </a:t>
          </a:r>
          <a:r>
            <a:rPr lang="en-US" sz="1500" kern="1200" dirty="0" err="1"/>
            <a:t>borganida</a:t>
          </a:r>
          <a:r>
            <a:rPr lang="en-US" sz="1500" kern="1200" dirty="0"/>
            <a:t> </a:t>
          </a:r>
          <a:r>
            <a:rPr lang="en-US" sz="1500" kern="1200" dirty="0" err="1"/>
            <a:t>asosiy</a:t>
          </a:r>
          <a:r>
            <a:rPr lang="en-US" sz="1500" kern="1200" dirty="0"/>
            <a:t> </a:t>
          </a:r>
          <a:r>
            <a:rPr lang="en-US" sz="1500" kern="1200" dirty="0" err="1"/>
            <a:t>e’tiborni</a:t>
          </a:r>
          <a:r>
            <a:rPr lang="en-US" sz="1500" kern="1200" dirty="0"/>
            <a:t> </a:t>
          </a:r>
          <a:r>
            <a:rPr lang="en-US" sz="1500" kern="1200" dirty="0" err="1"/>
            <a:t>iqtisodiy</a:t>
          </a:r>
          <a:r>
            <a:rPr lang="en-US" sz="1500" kern="1200" dirty="0"/>
            <a:t> </a:t>
          </a:r>
          <a:r>
            <a:rPr lang="en-US" sz="1500" kern="1200" dirty="0" err="1"/>
            <a:t>munosabatlarga</a:t>
          </a:r>
          <a:r>
            <a:rPr lang="en-US" sz="1500" kern="1200" dirty="0"/>
            <a:t> </a:t>
          </a:r>
          <a:r>
            <a:rPr lang="en-US" sz="1500" kern="1200" dirty="0" err="1"/>
            <a:t>qaratish</a:t>
          </a:r>
          <a:r>
            <a:rPr lang="en-US" sz="1500" kern="1200" dirty="0"/>
            <a:t> </a:t>
          </a:r>
          <a:r>
            <a:rPr lang="en-US" sz="1500" kern="1200" dirty="0" err="1"/>
            <a:t>zarur</a:t>
          </a:r>
          <a:r>
            <a:rPr lang="en-US" sz="1500" kern="1200" dirty="0"/>
            <a:t>. U </a:t>
          </a:r>
          <a:r>
            <a:rPr lang="en-US" sz="1500" kern="1200" dirty="0" err="1"/>
            <a:t>telekommunikativ</a:t>
          </a:r>
          <a:r>
            <a:rPr lang="en-US" sz="1500" kern="1200" dirty="0"/>
            <a:t> – </a:t>
          </a:r>
          <a:r>
            <a:rPr lang="en-US" sz="1500" kern="1200" dirty="0" err="1"/>
            <a:t>axborot</a:t>
          </a:r>
          <a:r>
            <a:rPr lang="en-US" sz="1500" kern="1200" dirty="0"/>
            <a:t> </a:t>
          </a:r>
          <a:r>
            <a:rPr lang="en-US" sz="1500" kern="1200" dirty="0" err="1"/>
            <a:t>inqilobi</a:t>
          </a:r>
          <a:r>
            <a:rPr lang="en-US" sz="1500" kern="1200" dirty="0"/>
            <a:t> </a:t>
          </a:r>
          <a:r>
            <a:rPr lang="en-US" sz="1500" kern="1200" dirty="0" err="1"/>
            <a:t>jarayonida</a:t>
          </a:r>
          <a:r>
            <a:rPr lang="en-US" sz="1500" kern="1200" dirty="0"/>
            <a:t> </a:t>
          </a:r>
          <a:r>
            <a:rPr lang="en-US" sz="1500" kern="1200" dirty="0" err="1"/>
            <a:t>investitsiyaning</a:t>
          </a:r>
          <a:r>
            <a:rPr lang="en-US" sz="1500" kern="1200" dirty="0"/>
            <a:t> </a:t>
          </a:r>
          <a:r>
            <a:rPr lang="en-US" sz="1500" kern="1200" dirty="0" err="1"/>
            <a:t>boshqarish</a:t>
          </a:r>
          <a:r>
            <a:rPr lang="en-US" sz="1500" kern="1200" dirty="0"/>
            <a:t> </a:t>
          </a:r>
          <a:r>
            <a:rPr lang="en-US" sz="1500" kern="1200" dirty="0" err="1"/>
            <a:t>siyosatidagi</a:t>
          </a:r>
          <a:r>
            <a:rPr lang="en-US" sz="1500" kern="1200" dirty="0"/>
            <a:t> </a:t>
          </a:r>
          <a:r>
            <a:rPr lang="en-US" sz="1500" kern="1200" dirty="0" err="1"/>
            <a:t>o‘zgarishlarga</a:t>
          </a:r>
          <a:r>
            <a:rPr lang="en-US" sz="1500" kern="1200" dirty="0"/>
            <a:t> </a:t>
          </a:r>
          <a:r>
            <a:rPr lang="en-US" sz="1500" kern="1200" dirty="0" err="1"/>
            <a:t>alohida</a:t>
          </a:r>
          <a:r>
            <a:rPr lang="en-US" sz="1500" kern="1200" dirty="0"/>
            <a:t> </a:t>
          </a:r>
          <a:r>
            <a:rPr lang="en-US" sz="1500" kern="1200" dirty="0" err="1"/>
            <a:t>ta’sirini</a:t>
          </a:r>
          <a:r>
            <a:rPr lang="en-US" sz="1500" kern="1200" dirty="0"/>
            <a:t> </a:t>
          </a:r>
          <a:r>
            <a:rPr lang="en-US" sz="1500" kern="1200" dirty="0" err="1"/>
            <a:t>ta’kidlaydi</a:t>
          </a:r>
          <a:r>
            <a:rPr lang="en-US" sz="1500" kern="1200" dirty="0"/>
            <a:t>. U </a:t>
          </a:r>
          <a:r>
            <a:rPr lang="en-US" sz="1500" kern="1200" dirty="0" err="1"/>
            <a:t>axborotlashgan</a:t>
          </a:r>
          <a:r>
            <a:rPr lang="en-US" sz="1500" kern="1200" dirty="0"/>
            <a:t> </a:t>
          </a:r>
          <a:r>
            <a:rPr lang="en-US" sz="1500" kern="1200" dirty="0" err="1"/>
            <a:t>jamiyatda</a:t>
          </a:r>
          <a:r>
            <a:rPr lang="en-US" sz="1500" kern="1200" dirty="0"/>
            <a:t> </a:t>
          </a:r>
          <a:r>
            <a:rPr lang="en-US" sz="1500" kern="1200" dirty="0" err="1"/>
            <a:t>boshqaruvni</a:t>
          </a:r>
          <a:r>
            <a:rPr lang="en-US" sz="1500" kern="1200" dirty="0"/>
            <a:t> </a:t>
          </a:r>
          <a:r>
            <a:rPr lang="en-US" sz="1500" kern="1200" dirty="0" err="1"/>
            <a:t>axborot</a:t>
          </a:r>
          <a:r>
            <a:rPr lang="en-US" sz="1500" kern="1200" dirty="0"/>
            <a:t> </a:t>
          </a:r>
          <a:r>
            <a:rPr lang="en-US" sz="1500" kern="1200" dirty="0" err="1"/>
            <a:t>va</a:t>
          </a:r>
          <a:r>
            <a:rPr lang="en-US" sz="1500" kern="1200" dirty="0"/>
            <a:t> </a:t>
          </a:r>
          <a:r>
            <a:rPr lang="en-US" sz="1500" kern="1200" dirty="0" err="1"/>
            <a:t>kommunikasiyalarning</a:t>
          </a:r>
          <a:r>
            <a:rPr lang="en-US" sz="1500" kern="1200" dirty="0"/>
            <a:t> </a:t>
          </a:r>
          <a:r>
            <a:rPr lang="en-US" sz="1500" kern="1200" dirty="0" err="1"/>
            <a:t>murakkab</a:t>
          </a:r>
          <a:r>
            <a:rPr lang="en-US" sz="1500" kern="1200" dirty="0"/>
            <a:t> </a:t>
          </a:r>
          <a:r>
            <a:rPr lang="en-US" sz="1500" kern="1200" dirty="0" err="1"/>
            <a:t>tizimini</a:t>
          </a:r>
          <a:r>
            <a:rPr lang="en-US" sz="1500" kern="1200" dirty="0"/>
            <a:t> </a:t>
          </a:r>
          <a:r>
            <a:rPr lang="en-US" sz="1500" kern="1200" dirty="0" err="1"/>
            <a:t>qo‘llash</a:t>
          </a:r>
          <a:r>
            <a:rPr lang="en-US" sz="1500" kern="1200" dirty="0"/>
            <a:t> </a:t>
          </a:r>
          <a:r>
            <a:rPr lang="en-US" sz="1500" kern="1200" dirty="0" err="1"/>
            <a:t>qobiliyatini</a:t>
          </a:r>
          <a:r>
            <a:rPr lang="en-US" sz="1500" kern="1200" dirty="0"/>
            <a:t> </a:t>
          </a:r>
          <a:r>
            <a:rPr lang="en-US" sz="1500" kern="1200" dirty="0" err="1"/>
            <a:t>ko‘radi</a:t>
          </a:r>
          <a:r>
            <a:rPr lang="en-US" sz="1500" kern="1200" dirty="0"/>
            <a:t>, postindustrial </a:t>
          </a:r>
          <a:r>
            <a:rPr lang="en-US" sz="1500" kern="1200" dirty="0" err="1"/>
            <a:t>jamiyat</a:t>
          </a:r>
          <a:r>
            <a:rPr lang="en-US" sz="1500" kern="1200" dirty="0"/>
            <a:t> </a:t>
          </a:r>
          <a:r>
            <a:rPr lang="en-US" sz="1500" kern="1200" dirty="0" err="1"/>
            <a:t>iqtisodiy</a:t>
          </a:r>
          <a:r>
            <a:rPr lang="en-US" sz="1500" kern="1200" dirty="0"/>
            <a:t> </a:t>
          </a:r>
          <a:r>
            <a:rPr lang="en-US" sz="1500" kern="1200" dirty="0" err="1"/>
            <a:t>tizim</a:t>
          </a:r>
          <a:r>
            <a:rPr lang="en-US" sz="1500" kern="1200" dirty="0"/>
            <a:t> </a:t>
          </a:r>
          <a:r>
            <a:rPr lang="en-US" sz="1500" kern="1200" dirty="0" err="1"/>
            <a:t>elementlarining</a:t>
          </a:r>
          <a:r>
            <a:rPr lang="en-US" sz="1500" kern="1200" dirty="0"/>
            <a:t> </a:t>
          </a:r>
          <a:r>
            <a:rPr lang="en-US" sz="1500" kern="1200" dirty="0" err="1"/>
            <a:t>jamiyatning</a:t>
          </a:r>
          <a:r>
            <a:rPr lang="en-US" sz="1500" kern="1200" dirty="0"/>
            <a:t> </a:t>
          </a:r>
          <a:r>
            <a:rPr lang="en-US" sz="1500" kern="1200" dirty="0" err="1"/>
            <a:t>o‘zidagi</a:t>
          </a:r>
          <a:r>
            <a:rPr lang="en-US" sz="1500" kern="1200" dirty="0"/>
            <a:t> </a:t>
          </a:r>
          <a:r>
            <a:rPr lang="en-US" sz="1500" kern="1200" dirty="0" err="1"/>
            <a:t>harakatlarga</a:t>
          </a:r>
          <a:r>
            <a:rPr lang="en-US" sz="1500" kern="1200" dirty="0"/>
            <a:t> </a:t>
          </a:r>
          <a:r>
            <a:rPr lang="en-US" sz="1500" kern="1200" dirty="0" err="1"/>
            <a:t>tegishli</a:t>
          </a:r>
          <a:r>
            <a:rPr lang="en-US" sz="1500" kern="1200" dirty="0"/>
            <a:t> </a:t>
          </a:r>
          <a:r>
            <a:rPr lang="en-US" sz="1500" kern="1200" dirty="0" err="1"/>
            <a:t>ekanligini</a:t>
          </a:r>
          <a:r>
            <a:rPr lang="en-US" sz="1500" kern="1200" dirty="0"/>
            <a:t> tan </a:t>
          </a:r>
          <a:r>
            <a:rPr lang="en-US" sz="1500" kern="1200" dirty="0" err="1"/>
            <a:t>oladi</a:t>
          </a:r>
          <a:r>
            <a:rPr lang="en-US" sz="1500" kern="1200" dirty="0"/>
            <a:t>. Bu </a:t>
          </a:r>
          <a:r>
            <a:rPr lang="en-US" sz="1500" kern="1200" dirty="0" err="1"/>
            <a:t>harakatlar</a:t>
          </a:r>
          <a:r>
            <a:rPr lang="en-US" sz="1500" kern="1200" dirty="0"/>
            <a:t> </a:t>
          </a:r>
          <a:r>
            <a:rPr lang="en-US" sz="1500" kern="1200" dirty="0" err="1"/>
            <a:t>doim</a:t>
          </a:r>
          <a:r>
            <a:rPr lang="en-US" sz="1500" kern="1200" dirty="0"/>
            <a:t> ham </a:t>
          </a:r>
          <a:r>
            <a:rPr lang="en-US" sz="1500" kern="1200" dirty="0" err="1"/>
            <a:t>ongli</a:t>
          </a:r>
          <a:r>
            <a:rPr lang="en-US" sz="1500" kern="1200" dirty="0"/>
            <a:t> </a:t>
          </a:r>
          <a:r>
            <a:rPr lang="en-US" sz="1500" kern="1200" dirty="0" err="1"/>
            <a:t>iroda</a:t>
          </a:r>
          <a:r>
            <a:rPr lang="en-US" sz="1500" kern="1200" dirty="0"/>
            <a:t> </a:t>
          </a:r>
          <a:r>
            <a:rPr lang="en-US" sz="1500" kern="1200" dirty="0" err="1"/>
            <a:t>shaklida</a:t>
          </a:r>
          <a:r>
            <a:rPr lang="en-US" sz="1500" kern="1200" dirty="0"/>
            <a:t> </a:t>
          </a:r>
          <a:r>
            <a:rPr lang="en-US" sz="1500" kern="1200" dirty="0" err="1"/>
            <a:t>amalga</a:t>
          </a:r>
          <a:r>
            <a:rPr lang="en-US" sz="1500" kern="1200" dirty="0"/>
            <a:t> </a:t>
          </a:r>
          <a:r>
            <a:rPr lang="en-US" sz="1500" kern="1200" dirty="0" err="1"/>
            <a:t>oshmaydi</a:t>
          </a:r>
          <a:r>
            <a:rPr lang="en-US" sz="1500" kern="1200" dirty="0"/>
            <a:t>, </a:t>
          </a:r>
          <a:r>
            <a:rPr lang="en-US" sz="1500" kern="1200" dirty="0" err="1"/>
            <a:t>shuning</a:t>
          </a:r>
          <a:r>
            <a:rPr lang="en-US" sz="1500" kern="1200" dirty="0"/>
            <a:t> </a:t>
          </a:r>
          <a:r>
            <a:rPr lang="en-US" sz="1500" kern="1200" dirty="0" err="1"/>
            <a:t>uchun</a:t>
          </a:r>
          <a:r>
            <a:rPr lang="en-US" sz="1500" kern="1200" dirty="0"/>
            <a:t> </a:t>
          </a:r>
          <a:r>
            <a:rPr lang="en-US" sz="1500" kern="1200" dirty="0" err="1"/>
            <a:t>bu</a:t>
          </a:r>
          <a:r>
            <a:rPr lang="en-US" sz="1500" kern="1200" dirty="0"/>
            <a:t> </a:t>
          </a:r>
          <a:r>
            <a:rPr lang="en-US" sz="1500" kern="1200" dirty="0" err="1"/>
            <a:t>jamiyatni</a:t>
          </a:r>
          <a:r>
            <a:rPr lang="en-US" sz="1500" kern="1200" dirty="0"/>
            <a:t> u </a:t>
          </a:r>
          <a:r>
            <a:rPr lang="en-US" sz="1500" kern="1200" dirty="0" err="1"/>
            <a:t>dasturlashgan</a:t>
          </a:r>
          <a:r>
            <a:rPr lang="en-US" sz="1500" kern="1200" dirty="0"/>
            <a:t> </a:t>
          </a:r>
          <a:r>
            <a:rPr lang="en-US" sz="1500" kern="1200" dirty="0" err="1"/>
            <a:t>jamiyat</a:t>
          </a:r>
          <a:r>
            <a:rPr lang="en-US" sz="1500" kern="1200" dirty="0"/>
            <a:t> deb </a:t>
          </a:r>
          <a:r>
            <a:rPr lang="en-US" sz="1500" kern="1200" dirty="0" err="1"/>
            <a:t>ataydi</a:t>
          </a:r>
          <a:r>
            <a:rPr lang="en-US" sz="1500" kern="1200" dirty="0"/>
            <a:t>.</a:t>
          </a:r>
          <a:endParaRPr lang="ru-RU" sz="1500" kern="1200" dirty="0"/>
        </a:p>
      </dsp:txBody>
      <dsp:txXfrm>
        <a:off x="2384140" y="3155175"/>
        <a:ext cx="8819478" cy="1434170"/>
      </dsp:txXfrm>
    </dsp:sp>
    <dsp:sp modelId="{3B736191-F5E9-4A50-8044-60758F0F71B0}">
      <dsp:nvSpPr>
        <dsp:cNvPr id="0" name=""/>
        <dsp:cNvSpPr/>
      </dsp:nvSpPr>
      <dsp:spPr>
        <a:xfrm>
          <a:off x="143417" y="3298592"/>
          <a:ext cx="2240723" cy="1147336"/>
        </a:xfrm>
        <a:prstGeom prst="roundRect">
          <a:avLst>
            <a:gd name="adj" fmla="val 10000"/>
          </a:avLst>
        </a:prstGeom>
        <a:blipFill rotWithShape="1">
          <a:blip xmlns:r="http://schemas.openxmlformats.org/officeDocument/2006/relationships" r:embed="rId3"/>
          <a:srcRect/>
          <a:stretch>
            <a:fillRect t="-5000" b="-5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DBDB448-2012-4ABC-B25C-6E238DB0EDF6}">
      <dsp:nvSpPr>
        <dsp:cNvPr id="0" name=""/>
        <dsp:cNvSpPr/>
      </dsp:nvSpPr>
      <dsp:spPr>
        <a:xfrm>
          <a:off x="0" y="4732763"/>
          <a:ext cx="11203619" cy="1434170"/>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en-US" sz="1500" kern="1200" dirty="0" err="1"/>
            <a:t>A.I.Rakitov</a:t>
          </a:r>
          <a:r>
            <a:rPr lang="en-US" sz="1500" kern="1200" dirty="0"/>
            <a:t> «</a:t>
          </a:r>
          <a:r>
            <a:rPr lang="en-US" sz="1500" kern="1200" dirty="0" err="1"/>
            <a:t>Axborotlashgan</a:t>
          </a:r>
          <a:r>
            <a:rPr lang="en-US" sz="1500" kern="1200" dirty="0"/>
            <a:t> </a:t>
          </a:r>
          <a:r>
            <a:rPr lang="en-US" sz="1500" kern="1200" dirty="0" err="1"/>
            <a:t>jamiyat</a:t>
          </a:r>
          <a:r>
            <a:rPr lang="en-US" sz="1500" kern="1200" dirty="0"/>
            <a:t> </a:t>
          </a:r>
          <a:r>
            <a:rPr lang="en-US" sz="1500" kern="1200" dirty="0" err="1"/>
            <a:t>ijtimoiy</a:t>
          </a:r>
          <a:r>
            <a:rPr lang="en-US" sz="1500" kern="1200" dirty="0"/>
            <a:t> </a:t>
          </a:r>
          <a:r>
            <a:rPr lang="en-US" sz="1500" kern="1200" dirty="0" err="1"/>
            <a:t>tuzilmalaridagi</a:t>
          </a:r>
          <a:r>
            <a:rPr lang="en-US" sz="1500" kern="1200" dirty="0"/>
            <a:t> </a:t>
          </a:r>
          <a:r>
            <a:rPr lang="en-US" sz="1500" kern="1200" dirty="0" err="1"/>
            <a:t>keskin</a:t>
          </a:r>
          <a:r>
            <a:rPr lang="en-US" sz="1500" kern="1200" dirty="0"/>
            <a:t> </a:t>
          </a:r>
          <a:r>
            <a:rPr lang="en-US" sz="1500" kern="1200" dirty="0" err="1"/>
            <a:t>o‘zgarishlar</a:t>
          </a:r>
          <a:r>
            <a:rPr lang="en-US" sz="1500" kern="1200" dirty="0"/>
            <a:t> </a:t>
          </a:r>
          <a:r>
            <a:rPr lang="en-US" sz="1500" kern="1200" dirty="0" err="1"/>
            <a:t>axborotlashgan</a:t>
          </a:r>
          <a:r>
            <a:rPr lang="en-US" sz="1500" kern="1200" dirty="0"/>
            <a:t> </a:t>
          </a:r>
          <a:r>
            <a:rPr lang="en-US" sz="1500" kern="1200" dirty="0" err="1"/>
            <a:t>faoliyatning</a:t>
          </a:r>
          <a:r>
            <a:rPr lang="en-US" sz="1500" kern="1200" dirty="0"/>
            <a:t> </a:t>
          </a:r>
          <a:r>
            <a:rPr lang="en-US" sz="1500" kern="1200" dirty="0" err="1"/>
            <a:t>va</a:t>
          </a:r>
          <a:r>
            <a:rPr lang="en-US" sz="1500" kern="1200" dirty="0"/>
            <a:t> </a:t>
          </a:r>
          <a:r>
            <a:rPr lang="en-US" sz="1500" kern="1200" dirty="0" err="1"/>
            <a:t>boshqarishning</a:t>
          </a:r>
          <a:r>
            <a:rPr lang="en-US" sz="1500" kern="1200" dirty="0"/>
            <a:t> </a:t>
          </a:r>
          <a:r>
            <a:rPr lang="en-US" sz="1500" kern="1200" dirty="0" err="1"/>
            <a:t>barcha</a:t>
          </a:r>
          <a:r>
            <a:rPr lang="en-US" sz="1500" kern="1200" dirty="0"/>
            <a:t> </a:t>
          </a:r>
          <a:r>
            <a:rPr lang="en-US" sz="1500" kern="1200" dirty="0" err="1"/>
            <a:t>sohalarida</a:t>
          </a:r>
          <a:r>
            <a:rPr lang="en-US" sz="1500" kern="1200" dirty="0"/>
            <a:t> </a:t>
          </a:r>
          <a:r>
            <a:rPr lang="en-US" sz="1500" kern="1200" dirty="0" err="1"/>
            <a:t>avtomatlashtirish</a:t>
          </a:r>
          <a:r>
            <a:rPr lang="en-US" sz="1500" kern="1200" dirty="0"/>
            <a:t> </a:t>
          </a:r>
          <a:r>
            <a:rPr lang="en-US" sz="1500" kern="1200" dirty="0" err="1"/>
            <a:t>va</a:t>
          </a:r>
          <a:r>
            <a:rPr lang="en-US" sz="1500" kern="1200" dirty="0"/>
            <a:t> </a:t>
          </a:r>
          <a:r>
            <a:rPr lang="en-US" sz="1500" kern="1200" dirty="0" err="1"/>
            <a:t>robotlashtirish</a:t>
          </a:r>
          <a:r>
            <a:rPr lang="en-US" sz="1500" kern="1200" dirty="0"/>
            <a:t> </a:t>
          </a:r>
          <a:r>
            <a:rPr lang="en-US" sz="1500" kern="1200" dirty="0" err="1"/>
            <a:t>jarayonining</a:t>
          </a:r>
          <a:r>
            <a:rPr lang="en-US" sz="1500" kern="1200" dirty="0"/>
            <a:t> </a:t>
          </a:r>
          <a:r>
            <a:rPr lang="en-US" sz="1500" kern="1200" dirty="0" err="1"/>
            <a:t>shakllanishiga</a:t>
          </a:r>
          <a:r>
            <a:rPr lang="en-US" sz="1500" kern="1200" dirty="0"/>
            <a:t> </a:t>
          </a:r>
          <a:r>
            <a:rPr lang="en-US" sz="1500" kern="1200" dirty="0" err="1"/>
            <a:t>olib</a:t>
          </a:r>
          <a:r>
            <a:rPr lang="en-US" sz="1500" kern="1200" dirty="0"/>
            <a:t> </a:t>
          </a:r>
          <a:r>
            <a:rPr lang="en-US" sz="1500" kern="1200" dirty="0" err="1"/>
            <a:t>keladi</a:t>
          </a:r>
          <a:r>
            <a:rPr lang="en-US" sz="1500" kern="1200" dirty="0"/>
            <a:t>” , deb </a:t>
          </a:r>
          <a:r>
            <a:rPr lang="en-US" sz="1500" kern="1200" dirty="0" err="1"/>
            <a:t>ta’kidlaydi</a:t>
          </a:r>
          <a:r>
            <a:rPr lang="en-US" sz="1500" kern="1200" dirty="0"/>
            <a:t>. </a:t>
          </a:r>
          <a:r>
            <a:rPr lang="en-US" sz="1500" kern="1200" dirty="0" err="1"/>
            <a:t>Binobarin</a:t>
          </a:r>
          <a:r>
            <a:rPr lang="en-US" sz="1500" kern="1200" dirty="0"/>
            <a:t>, </a:t>
          </a:r>
          <a:r>
            <a:rPr lang="en-US" sz="1500" kern="1200" dirty="0" err="1"/>
            <a:t>axborotlashgan</a:t>
          </a:r>
          <a:r>
            <a:rPr lang="en-US" sz="1500" kern="1200" dirty="0"/>
            <a:t> </a:t>
          </a:r>
          <a:r>
            <a:rPr lang="en-US" sz="1500" kern="1200" dirty="0" err="1"/>
            <a:t>jamiyat</a:t>
          </a:r>
          <a:r>
            <a:rPr lang="en-US" sz="1500" kern="1200" dirty="0"/>
            <a:t> </a:t>
          </a:r>
          <a:r>
            <a:rPr lang="en-US" sz="1500" kern="1200" dirty="0" err="1"/>
            <a:t>rivojlangan</a:t>
          </a:r>
          <a:r>
            <a:rPr lang="en-US" sz="1500" kern="1200" dirty="0"/>
            <a:t> </a:t>
          </a:r>
          <a:r>
            <a:rPr lang="en-US" sz="1500" kern="1200" dirty="0" err="1"/>
            <a:t>bo‘lsada</a:t>
          </a:r>
          <a:r>
            <a:rPr lang="en-US" sz="1500" kern="1200" dirty="0"/>
            <a:t>, </a:t>
          </a:r>
          <a:r>
            <a:rPr lang="en-US" sz="1500" kern="1200" dirty="0" err="1"/>
            <a:t>hali</a:t>
          </a:r>
          <a:r>
            <a:rPr lang="en-US" sz="1500" kern="1200" dirty="0"/>
            <a:t> u </a:t>
          </a:r>
          <a:r>
            <a:rPr lang="en-US" sz="1500" kern="1200" dirty="0" err="1"/>
            <a:t>mukammallikdan</a:t>
          </a:r>
          <a:r>
            <a:rPr lang="en-US" sz="1500" kern="1200" dirty="0"/>
            <a:t> </a:t>
          </a:r>
          <a:r>
            <a:rPr lang="en-US" sz="1500" kern="1200" dirty="0" err="1"/>
            <a:t>yiroq</a:t>
          </a:r>
          <a:r>
            <a:rPr lang="en-US" sz="1500" kern="1200" dirty="0"/>
            <a:t>. Bu </a:t>
          </a:r>
          <a:r>
            <a:rPr lang="en-US" sz="1500" kern="1200" dirty="0" err="1"/>
            <a:t>nazariyaning</a:t>
          </a:r>
          <a:r>
            <a:rPr lang="en-US" sz="1500" kern="1200" dirty="0"/>
            <a:t> </a:t>
          </a:r>
          <a:r>
            <a:rPr lang="en-US" sz="1500" kern="1200" dirty="0" err="1"/>
            <a:t>tarafdorlari</a:t>
          </a:r>
          <a:r>
            <a:rPr lang="en-US" sz="1500" kern="1200" dirty="0"/>
            <a:t> </a:t>
          </a:r>
          <a:r>
            <a:rPr lang="en-US" sz="1500" kern="1200" dirty="0" err="1"/>
            <a:t>sivilizasiyaning</a:t>
          </a:r>
          <a:r>
            <a:rPr lang="en-US" sz="1500" kern="1200" dirty="0"/>
            <a:t> </a:t>
          </a:r>
          <a:r>
            <a:rPr lang="en-US" sz="1500" kern="1200" dirty="0" err="1"/>
            <a:t>yangi</a:t>
          </a:r>
          <a:r>
            <a:rPr lang="en-US" sz="1500" kern="1200" dirty="0"/>
            <a:t> </a:t>
          </a:r>
          <a:r>
            <a:rPr lang="en-US" sz="1500" kern="1200" dirty="0" err="1"/>
            <a:t>holatini</a:t>
          </a:r>
          <a:r>
            <a:rPr lang="en-US" sz="1500" kern="1200" dirty="0"/>
            <a:t> </a:t>
          </a:r>
          <a:r>
            <a:rPr lang="en-US" sz="1500" kern="1200" dirty="0" err="1"/>
            <a:t>uning</a:t>
          </a:r>
          <a:r>
            <a:rPr lang="en-US" sz="1500" kern="1200" dirty="0"/>
            <a:t> </a:t>
          </a:r>
          <a:r>
            <a:rPr lang="en-US" sz="1500" kern="1200" dirty="0" err="1"/>
            <a:t>alohida</a:t>
          </a:r>
          <a:r>
            <a:rPr lang="en-US" sz="1500" kern="1200" dirty="0"/>
            <a:t> </a:t>
          </a:r>
          <a:r>
            <a:rPr lang="en-US" sz="1500" kern="1200" dirty="0" err="1"/>
            <a:t>belgilarini</a:t>
          </a:r>
          <a:r>
            <a:rPr lang="en-US" sz="1500" kern="1200" dirty="0"/>
            <a:t> </a:t>
          </a:r>
          <a:r>
            <a:rPr lang="en-US" sz="1500" kern="1200" dirty="0" err="1"/>
            <a:t>tahlil</a:t>
          </a:r>
          <a:r>
            <a:rPr lang="en-US" sz="1500" kern="1200" dirty="0"/>
            <a:t> </a:t>
          </a:r>
          <a:r>
            <a:rPr lang="en-US" sz="1500" kern="1200" dirty="0" err="1"/>
            <a:t>qilgan</a:t>
          </a:r>
          <a:r>
            <a:rPr lang="en-US" sz="1500" kern="1200" dirty="0"/>
            <a:t> </a:t>
          </a:r>
          <a:r>
            <a:rPr lang="en-US" sz="1500" kern="1200" dirty="0" err="1"/>
            <a:t>holda</a:t>
          </a:r>
          <a:r>
            <a:rPr lang="en-US" sz="1500" kern="1200" dirty="0"/>
            <a:t> </a:t>
          </a:r>
          <a:r>
            <a:rPr lang="en-US" sz="1500" kern="1200" dirty="0" err="1"/>
            <a:t>aniqlashga</a:t>
          </a:r>
          <a:r>
            <a:rPr lang="en-US" sz="1500" kern="1200" dirty="0"/>
            <a:t> </a:t>
          </a:r>
          <a:r>
            <a:rPr lang="en-US" sz="1500" kern="1200" dirty="0" err="1"/>
            <a:t>intiladilar</a:t>
          </a:r>
          <a:r>
            <a:rPr lang="en-US" sz="1500" kern="1200" dirty="0"/>
            <a:t>, </a:t>
          </a:r>
          <a:r>
            <a:rPr lang="en-US" sz="1500" kern="1200" dirty="0" err="1"/>
            <a:t>bunda</a:t>
          </a:r>
          <a:r>
            <a:rPr lang="en-US" sz="1500" kern="1200" dirty="0"/>
            <a:t> </a:t>
          </a:r>
          <a:r>
            <a:rPr lang="en-US" sz="1500" kern="1200" dirty="0" err="1"/>
            <a:t>asosiy</a:t>
          </a:r>
          <a:r>
            <a:rPr lang="en-US" sz="1500" kern="1200" dirty="0"/>
            <a:t> </a:t>
          </a:r>
          <a:r>
            <a:rPr lang="en-US" sz="1500" kern="1200" dirty="0" err="1"/>
            <a:t>e’tibor</a:t>
          </a:r>
          <a:r>
            <a:rPr lang="en-US" sz="1500" kern="1200" dirty="0"/>
            <a:t> </a:t>
          </a:r>
          <a:r>
            <a:rPr lang="en-US" sz="1500" kern="1200" dirty="0" err="1"/>
            <a:t>jamiyatga</a:t>
          </a:r>
          <a:r>
            <a:rPr lang="en-US" sz="1500" kern="1200" dirty="0"/>
            <a:t> </a:t>
          </a:r>
          <a:r>
            <a:rPr lang="en-US" sz="1500" kern="1200" dirty="0" err="1"/>
            <a:t>ijtimoiy</a:t>
          </a:r>
          <a:r>
            <a:rPr lang="en-US" sz="1500" kern="1200" dirty="0"/>
            <a:t> </a:t>
          </a:r>
          <a:r>
            <a:rPr lang="en-US" sz="1500" kern="1200" dirty="0" err="1"/>
            <a:t>bir</a:t>
          </a:r>
          <a:r>
            <a:rPr lang="en-US" sz="1500" kern="1200" dirty="0"/>
            <a:t> </a:t>
          </a:r>
          <a:r>
            <a:rPr lang="en-US" sz="1500" kern="1200" dirty="0" err="1"/>
            <a:t>butunlik</a:t>
          </a:r>
          <a:r>
            <a:rPr lang="en-US" sz="1500" kern="1200" dirty="0"/>
            <a:t> </a:t>
          </a:r>
          <a:r>
            <a:rPr lang="en-US" sz="1500" kern="1200" dirty="0" err="1"/>
            <a:t>sifatida</a:t>
          </a:r>
          <a:r>
            <a:rPr lang="en-US" sz="1500" kern="1200" dirty="0"/>
            <a:t> </a:t>
          </a:r>
          <a:r>
            <a:rPr lang="en-US" sz="1500" kern="1200" dirty="0" err="1"/>
            <a:t>belgilanmaydigan</a:t>
          </a:r>
          <a:r>
            <a:rPr lang="en-US" sz="1500" kern="1200" dirty="0"/>
            <a:t> </a:t>
          </a:r>
          <a:r>
            <a:rPr lang="en-US" sz="1500" kern="1200" dirty="0" err="1"/>
            <a:t>hodisalarga</a:t>
          </a:r>
          <a:r>
            <a:rPr lang="en-US" sz="1500" kern="1200" dirty="0"/>
            <a:t> </a:t>
          </a:r>
          <a:r>
            <a:rPr lang="en-US" sz="1500" kern="1200" dirty="0" err="1"/>
            <a:t>qaratiladi</a:t>
          </a:r>
          <a:r>
            <a:rPr lang="en-US" sz="1500" kern="1200" dirty="0"/>
            <a:t>. </a:t>
          </a:r>
          <a:endParaRPr lang="ru-RU" sz="1500" kern="1200" dirty="0"/>
        </a:p>
      </dsp:txBody>
      <dsp:txXfrm>
        <a:off x="2384140" y="4732763"/>
        <a:ext cx="8819478" cy="1434170"/>
      </dsp:txXfrm>
    </dsp:sp>
    <dsp:sp modelId="{21A29683-C947-46DB-ACAD-52555AEBD415}">
      <dsp:nvSpPr>
        <dsp:cNvPr id="0" name=""/>
        <dsp:cNvSpPr/>
      </dsp:nvSpPr>
      <dsp:spPr>
        <a:xfrm>
          <a:off x="143417" y="4876180"/>
          <a:ext cx="2240723" cy="1147336"/>
        </a:xfrm>
        <a:prstGeom prst="roundRect">
          <a:avLst>
            <a:gd name="adj" fmla="val 10000"/>
          </a:avLst>
        </a:prstGeom>
        <a:blipFill rotWithShape="1">
          <a:blip xmlns:r="http://schemas.openxmlformats.org/officeDocument/2006/relationships" r:embed="rId4"/>
          <a:srcRect/>
          <a:stretch>
            <a:fillRect t="-15000" b="-15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CFE0C-2127-40B8-83F9-4DF22403EC46}">
      <dsp:nvSpPr>
        <dsp:cNvPr id="0" name=""/>
        <dsp:cNvSpPr/>
      </dsp:nvSpPr>
      <dsp:spPr>
        <a:xfrm>
          <a:off x="4056114" y="641"/>
          <a:ext cx="6084171" cy="2501478"/>
        </a:xfrm>
        <a:prstGeom prst="rightArrow">
          <a:avLst>
            <a:gd name="adj1" fmla="val 75000"/>
            <a:gd name="adj2" fmla="val 50000"/>
          </a:avLst>
        </a:prstGeom>
        <a:solidFill>
          <a:schemeClr val="accent3">
            <a:tint val="40000"/>
            <a:alpha val="90000"/>
            <a:hueOff val="0"/>
            <a:satOff val="0"/>
            <a:lumOff val="0"/>
            <a:alphaOff val="0"/>
          </a:schemeClr>
        </a:solidFill>
        <a:ln w="15875"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t" anchorCtr="0">
          <a:noAutofit/>
        </a:bodyPr>
        <a:lstStyle/>
        <a:p>
          <a:pPr marL="285750" lvl="1" indent="-285750" algn="l" defTabSz="1244600">
            <a:lnSpc>
              <a:spcPct val="90000"/>
            </a:lnSpc>
            <a:spcBef>
              <a:spcPct val="0"/>
            </a:spcBef>
            <a:spcAft>
              <a:spcPct val="15000"/>
            </a:spcAft>
            <a:buChar char="••"/>
          </a:pPr>
          <a:endParaRPr lang="ru-RU" sz="2800" kern="1200"/>
        </a:p>
        <a:p>
          <a:pPr marL="285750" lvl="1" indent="-285750" algn="just" defTabSz="1244600">
            <a:lnSpc>
              <a:spcPct val="90000"/>
            </a:lnSpc>
            <a:spcBef>
              <a:spcPct val="0"/>
            </a:spcBef>
            <a:spcAft>
              <a:spcPct val="15000"/>
            </a:spcAft>
            <a:buChar char="••"/>
          </a:pPr>
          <a:r>
            <a:rPr lang="en-US" sz="2800" kern="1200" dirty="0">
              <a:latin typeface="Times New Roman" pitchFamily="18" charset="0"/>
              <a:cs typeface="Times New Roman" pitchFamily="18" charset="0"/>
            </a:rPr>
            <a:t>O</a:t>
          </a:r>
          <a:r>
            <a:rPr lang="ru-RU" sz="2800" kern="1200" dirty="0">
              <a:latin typeface="Times New Roman" pitchFamily="18" charset="0"/>
              <a:cs typeface="Times New Roman" pitchFamily="18" charset="0"/>
            </a:rPr>
            <a:t>b</a:t>
          </a:r>
          <a:r>
            <a:rPr lang="en-US" sz="2800" kern="1200" dirty="0">
              <a:latin typeface="Times New Roman" pitchFamily="18" charset="0"/>
              <a:cs typeface="Times New Roman" pitchFamily="18" charset="0"/>
            </a:rPr>
            <a:t>y</a:t>
          </a:r>
          <a:r>
            <a:rPr lang="ru-RU" sz="2800" kern="1200" dirty="0" err="1">
              <a:latin typeface="Times New Roman" pitchFamily="18" charset="0"/>
              <a:cs typeface="Times New Roman" pitchFamily="18" charset="0"/>
            </a:rPr>
            <a:t>еktiv</a:t>
          </a:r>
          <a:r>
            <a:rPr lang="ru-RU" sz="2800" kern="1200" dirty="0">
              <a:latin typeface="Times New Roman" pitchFamily="18" charset="0"/>
              <a:cs typeface="Times New Roman" pitchFamily="18" charset="0"/>
            </a:rPr>
            <a:t> </a:t>
          </a:r>
          <a:r>
            <a:rPr lang="ru-RU" sz="2800" kern="1200" dirty="0" err="1">
              <a:latin typeface="Times New Roman" pitchFamily="18" charset="0"/>
              <a:cs typeface="Times New Roman" pitchFamily="18" charset="0"/>
            </a:rPr>
            <a:t>rеallikning</a:t>
          </a:r>
          <a:r>
            <a:rPr lang="ru-RU" sz="2800" kern="1200" dirty="0">
              <a:latin typeface="Times New Roman" pitchFamily="18" charset="0"/>
              <a:cs typeface="Times New Roman" pitchFamily="18" charset="0"/>
            </a:rPr>
            <a:t> </a:t>
          </a:r>
          <a:r>
            <a:rPr lang="ru-RU" sz="2800" kern="1200" dirty="0" err="1">
              <a:latin typeface="Times New Roman" pitchFamily="18" charset="0"/>
              <a:cs typeface="Times New Roman" pitchFamily="18" charset="0"/>
            </a:rPr>
            <a:t>muhim</a:t>
          </a:r>
          <a:r>
            <a:rPr lang="ru-RU" sz="2800" kern="1200" dirty="0">
              <a:latin typeface="Times New Roman" pitchFamily="18" charset="0"/>
              <a:cs typeface="Times New Roman" pitchFamily="18" charset="0"/>
            </a:rPr>
            <a:t> </a:t>
          </a:r>
          <a:r>
            <a:rPr lang="ru-RU" sz="2800" kern="1200" dirty="0" err="1">
              <a:latin typeface="Times New Roman" pitchFamily="18" charset="0"/>
              <a:cs typeface="Times New Roman" pitchFamily="18" charset="0"/>
            </a:rPr>
            <a:t>qismini</a:t>
          </a:r>
          <a:r>
            <a:rPr lang="ru-RU" sz="2800" kern="1200" dirty="0">
              <a:latin typeface="Times New Roman" pitchFamily="18" charset="0"/>
              <a:cs typeface="Times New Roman" pitchFamily="18" charset="0"/>
            </a:rPr>
            <a:t> </a:t>
          </a:r>
          <a:r>
            <a:rPr lang="ru-RU" sz="2800" kern="1200" dirty="0" err="1">
              <a:latin typeface="Times New Roman" pitchFamily="18" charset="0"/>
              <a:cs typeface="Times New Roman" pitchFamily="18" charset="0"/>
            </a:rPr>
            <a:t>ifodalovchi</a:t>
          </a:r>
          <a:r>
            <a:rPr lang="ru-RU" sz="2800" kern="1200" dirty="0">
              <a:latin typeface="Times New Roman" pitchFamily="18" charset="0"/>
              <a:cs typeface="Times New Roman" pitchFamily="18" charset="0"/>
            </a:rPr>
            <a:t> </a:t>
          </a:r>
          <a:r>
            <a:rPr lang="ru-RU" sz="2800" kern="1200" dirty="0" err="1">
              <a:latin typeface="Times New Roman" pitchFamily="18" charset="0"/>
              <a:cs typeface="Times New Roman" pitchFamily="18" charset="0"/>
            </a:rPr>
            <a:t>tushuncha</a:t>
          </a:r>
          <a:r>
            <a:rPr lang="ru-RU" sz="2800" kern="1200" dirty="0">
              <a:latin typeface="Times New Roman" pitchFamily="18" charset="0"/>
              <a:cs typeface="Times New Roman" pitchFamily="18" charset="0"/>
            </a:rPr>
            <a:t> </a:t>
          </a:r>
        </a:p>
      </dsp:txBody>
      <dsp:txXfrm>
        <a:off x="4056114" y="313326"/>
        <a:ext cx="5146117" cy="1876108"/>
      </dsp:txXfrm>
    </dsp:sp>
    <dsp:sp modelId="{4B7DBE5E-F8A5-4ED9-A116-F8CFCC3E8C13}">
      <dsp:nvSpPr>
        <dsp:cNvPr id="0" name=""/>
        <dsp:cNvSpPr/>
      </dsp:nvSpPr>
      <dsp:spPr>
        <a:xfrm>
          <a:off x="0" y="641"/>
          <a:ext cx="4056114" cy="2501478"/>
        </a:xfrm>
        <a:prstGeom prst="round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lvl="0" algn="ctr" defTabSz="2889250">
            <a:lnSpc>
              <a:spcPct val="90000"/>
            </a:lnSpc>
            <a:spcBef>
              <a:spcPct val="0"/>
            </a:spcBef>
            <a:spcAft>
              <a:spcPct val="35000"/>
            </a:spcAft>
          </a:pPr>
          <a:r>
            <a:rPr lang="ru-RU" sz="6500" kern="1200" dirty="0" err="1">
              <a:latin typeface="Times New Roman" pitchFamily="18" charset="0"/>
              <a:cs typeface="Times New Roman" pitchFamily="18" charset="0"/>
            </a:rPr>
            <a:t>Axborot</a:t>
          </a:r>
          <a:endParaRPr lang="ru-RU" sz="6500" kern="1200" dirty="0">
            <a:latin typeface="Times New Roman" pitchFamily="18" charset="0"/>
            <a:cs typeface="Times New Roman" pitchFamily="18" charset="0"/>
          </a:endParaRPr>
        </a:p>
      </dsp:txBody>
      <dsp:txXfrm>
        <a:off x="122112" y="122753"/>
        <a:ext cx="3811890" cy="2257254"/>
      </dsp:txXfrm>
    </dsp:sp>
    <dsp:sp modelId="{90892E99-7AC8-4CA7-AB77-E37FE92B95A5}">
      <dsp:nvSpPr>
        <dsp:cNvPr id="0" name=""/>
        <dsp:cNvSpPr/>
      </dsp:nvSpPr>
      <dsp:spPr>
        <a:xfrm>
          <a:off x="4056114" y="2752267"/>
          <a:ext cx="6084171" cy="2501478"/>
        </a:xfrm>
        <a:prstGeom prst="rightArrow">
          <a:avLst>
            <a:gd name="adj1" fmla="val 75000"/>
            <a:gd name="adj2" fmla="val 50000"/>
          </a:avLst>
        </a:prstGeom>
        <a:solidFill>
          <a:schemeClr val="accent3">
            <a:tint val="40000"/>
            <a:alpha val="90000"/>
            <a:hueOff val="-1401228"/>
            <a:satOff val="-10597"/>
            <a:lumOff val="-882"/>
            <a:alphaOff val="0"/>
          </a:schemeClr>
        </a:solidFill>
        <a:ln w="15875" cap="rnd" cmpd="sng" algn="ctr">
          <a:solidFill>
            <a:schemeClr val="accent3">
              <a:tint val="40000"/>
              <a:alpha val="90000"/>
              <a:hueOff val="-1401228"/>
              <a:satOff val="-10597"/>
              <a:lumOff val="-88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t" anchorCtr="0">
          <a:noAutofit/>
        </a:bodyPr>
        <a:lstStyle/>
        <a:p>
          <a:pPr marL="285750" lvl="1" indent="-285750" algn="just" defTabSz="1244600">
            <a:lnSpc>
              <a:spcPct val="90000"/>
            </a:lnSpc>
            <a:spcBef>
              <a:spcPct val="0"/>
            </a:spcBef>
            <a:spcAft>
              <a:spcPct val="15000"/>
            </a:spcAft>
            <a:buChar char="••"/>
          </a:pPr>
          <a:r>
            <a:rPr lang="en-US" sz="2800" kern="1200" dirty="0">
              <a:latin typeface="Times New Roman" pitchFamily="18" charset="0"/>
              <a:cs typeface="Times New Roman" pitchFamily="18" charset="0"/>
            </a:rPr>
            <a:t>O</a:t>
          </a:r>
          <a:r>
            <a:rPr lang="ru-RU" sz="2800" kern="1200" dirty="0">
              <a:latin typeface="Times New Roman" pitchFamily="18" charset="0"/>
              <a:cs typeface="Times New Roman" pitchFamily="18" charset="0"/>
            </a:rPr>
            <a:t>’</a:t>
          </a:r>
          <a:r>
            <a:rPr lang="ru-RU" sz="2800" kern="1200" dirty="0" err="1">
              <a:latin typeface="Times New Roman" pitchFamily="18" charset="0"/>
              <a:cs typeface="Times New Roman" pitchFamily="18" charset="0"/>
            </a:rPr>
            <a:t>zini</a:t>
          </a:r>
          <a:r>
            <a:rPr lang="ru-RU" sz="2800" kern="1200" dirty="0">
              <a:latin typeface="Times New Roman" pitchFamily="18" charset="0"/>
              <a:cs typeface="Times New Roman" pitchFamily="18" charset="0"/>
            </a:rPr>
            <a:t> </a:t>
          </a:r>
          <a:r>
            <a:rPr lang="ru-RU" sz="2800" kern="1200" dirty="0" err="1">
              <a:latin typeface="Times New Roman" pitchFamily="18" charset="0"/>
              <a:cs typeface="Times New Roman" pitchFamily="18" charset="0"/>
            </a:rPr>
            <a:t>saqlash</a:t>
          </a:r>
          <a:r>
            <a:rPr lang="ru-RU" sz="2800" kern="1200" dirty="0">
              <a:latin typeface="Times New Roman" pitchFamily="18" charset="0"/>
              <a:cs typeface="Times New Roman" pitchFamily="18" charset="0"/>
            </a:rPr>
            <a:t>, </a:t>
          </a:r>
          <a:r>
            <a:rPr lang="ru-RU" sz="2800" kern="1200" dirty="0" err="1">
              <a:latin typeface="Times New Roman" pitchFamily="18" charset="0"/>
              <a:cs typeface="Times New Roman" pitchFamily="18" charset="0"/>
            </a:rPr>
            <a:t>qayta</a:t>
          </a:r>
          <a:r>
            <a:rPr lang="ru-RU" sz="2800" kern="1200" dirty="0">
              <a:latin typeface="Times New Roman" pitchFamily="18" charset="0"/>
              <a:cs typeface="Times New Roman" pitchFamily="18" charset="0"/>
            </a:rPr>
            <a:t> </a:t>
          </a:r>
          <a:r>
            <a:rPr lang="ru-RU" sz="2800" kern="1200" dirty="0" err="1">
              <a:latin typeface="Times New Roman" pitchFamily="18" charset="0"/>
              <a:cs typeface="Times New Roman" pitchFamily="18" charset="0"/>
            </a:rPr>
            <a:t>ishlash</a:t>
          </a:r>
          <a:r>
            <a:rPr lang="ru-RU" sz="2800" kern="1200" dirty="0">
              <a:latin typeface="Times New Roman" pitchFamily="18" charset="0"/>
              <a:cs typeface="Times New Roman" pitchFamily="18" charset="0"/>
            </a:rPr>
            <a:t> </a:t>
          </a:r>
          <a:r>
            <a:rPr lang="ru-RU" sz="2800" kern="1200" dirty="0" err="1">
              <a:latin typeface="Times New Roman" pitchFamily="18" charset="0"/>
              <a:cs typeface="Times New Roman" pitchFamily="18" charset="0"/>
            </a:rPr>
            <a:t>va</a:t>
          </a:r>
          <a:r>
            <a:rPr lang="ru-RU" sz="2800" kern="1200" dirty="0">
              <a:latin typeface="Times New Roman" pitchFamily="18" charset="0"/>
              <a:cs typeface="Times New Roman" pitchFamily="18" charset="0"/>
            </a:rPr>
            <a:t> </a:t>
          </a:r>
          <a:r>
            <a:rPr lang="ru-RU" sz="2800" kern="1200" dirty="0" err="1">
              <a:latin typeface="Times New Roman" pitchFamily="18" charset="0"/>
              <a:cs typeface="Times New Roman" pitchFamily="18" charset="0"/>
            </a:rPr>
            <a:t>ta'sir</a:t>
          </a:r>
          <a:r>
            <a:rPr lang="ru-RU" sz="2800" kern="1200" dirty="0">
              <a:latin typeface="Times New Roman" pitchFamily="18" charset="0"/>
              <a:cs typeface="Times New Roman" pitchFamily="18" charset="0"/>
            </a:rPr>
            <a:t> </a:t>
          </a:r>
          <a:r>
            <a:rPr lang="ru-RU" sz="2800" kern="1200" dirty="0" err="1">
              <a:latin typeface="Times New Roman" pitchFamily="18" charset="0"/>
              <a:cs typeface="Times New Roman" pitchFamily="18" charset="0"/>
            </a:rPr>
            <a:t>natijalari</a:t>
          </a:r>
          <a:r>
            <a:rPr lang="ru-RU" sz="2800" kern="1200" dirty="0">
              <a:latin typeface="Times New Roman" pitchFamily="18" charset="0"/>
              <a:cs typeface="Times New Roman" pitchFamily="18" charset="0"/>
            </a:rPr>
            <a:t> (</a:t>
          </a:r>
          <a:r>
            <a:rPr lang="ru-RU" sz="2800" kern="1200" dirty="0" err="1">
              <a:latin typeface="Times New Roman" pitchFamily="18" charset="0"/>
              <a:cs typeface="Times New Roman" pitchFamily="18" charset="0"/>
            </a:rPr>
            <a:t>izlari</a:t>
          </a:r>
          <a:r>
            <a:rPr lang="ru-RU" sz="2800" kern="1200" dirty="0">
              <a:latin typeface="Times New Roman" pitchFamily="18" charset="0"/>
              <a:cs typeface="Times New Roman" pitchFamily="18" charset="0"/>
            </a:rPr>
            <a:t>)</a:t>
          </a:r>
          <a:r>
            <a:rPr lang="ru-RU" sz="2800" kern="1200" dirty="0" err="1">
              <a:latin typeface="Times New Roman" pitchFamily="18" charset="0"/>
              <a:cs typeface="Times New Roman" pitchFamily="18" charset="0"/>
            </a:rPr>
            <a:t>dan</a:t>
          </a:r>
          <a:r>
            <a:rPr lang="ru-RU" sz="2800" kern="1200" dirty="0">
              <a:latin typeface="Times New Roman" pitchFamily="18" charset="0"/>
              <a:cs typeface="Times New Roman" pitchFamily="18" charset="0"/>
            </a:rPr>
            <a:t> </a:t>
          </a:r>
          <a:r>
            <a:rPr lang="ru-RU" sz="2800" kern="1200" dirty="0" err="1">
              <a:latin typeface="Times New Roman" pitchFamily="18" charset="0"/>
              <a:cs typeface="Times New Roman" pitchFamily="18" charset="0"/>
            </a:rPr>
            <a:t>foydalanish</a:t>
          </a:r>
          <a:r>
            <a:rPr lang="ru-RU" sz="2800" kern="1200" dirty="0">
              <a:latin typeface="Times New Roman" pitchFamily="18" charset="0"/>
              <a:cs typeface="Times New Roman" pitchFamily="18" charset="0"/>
            </a:rPr>
            <a:t> </a:t>
          </a:r>
          <a:r>
            <a:rPr lang="ru-RU" sz="2800" kern="1200" dirty="0" err="1">
              <a:latin typeface="Times New Roman" pitchFamily="18" charset="0"/>
              <a:cs typeface="Times New Roman" pitchFamily="18" charset="0"/>
            </a:rPr>
            <a:t>uchun</a:t>
          </a:r>
          <a:r>
            <a:rPr lang="ru-RU" sz="2800" kern="1200" dirty="0">
              <a:latin typeface="Times New Roman" pitchFamily="18" charset="0"/>
              <a:cs typeface="Times New Roman" pitchFamily="18" charset="0"/>
            </a:rPr>
            <a:t> </a:t>
          </a:r>
          <a:r>
            <a:rPr lang="ru-RU" sz="2800" kern="1200" dirty="0" err="1">
              <a:latin typeface="Times New Roman" pitchFamily="18" charset="0"/>
              <a:cs typeface="Times New Roman" pitchFamily="18" charset="0"/>
            </a:rPr>
            <a:t>mo’ljallangan</a:t>
          </a:r>
          <a:r>
            <a:rPr lang="ru-RU" sz="2800" kern="1200" dirty="0">
              <a:latin typeface="Times New Roman" pitchFamily="18" charset="0"/>
              <a:cs typeface="Times New Roman" pitchFamily="18" charset="0"/>
            </a:rPr>
            <a:t> </a:t>
          </a:r>
          <a:r>
            <a:rPr lang="ru-RU" sz="2800" kern="1200" dirty="0" err="1">
              <a:latin typeface="Times New Roman" pitchFamily="18" charset="0"/>
              <a:cs typeface="Times New Roman" pitchFamily="18" charset="0"/>
            </a:rPr>
            <a:t>moddiy</a:t>
          </a:r>
          <a:r>
            <a:rPr lang="ru-RU" sz="2800" kern="1200" dirty="0">
              <a:latin typeface="Times New Roman" pitchFamily="18" charset="0"/>
              <a:cs typeface="Times New Roman" pitchFamily="18" charset="0"/>
            </a:rPr>
            <a:t> </a:t>
          </a:r>
          <a:r>
            <a:rPr lang="ru-RU" sz="2800" kern="1200" dirty="0" err="1">
              <a:latin typeface="Times New Roman" pitchFamily="18" charset="0"/>
              <a:cs typeface="Times New Roman" pitchFamily="18" charset="0"/>
            </a:rPr>
            <a:t>tizimlarda</a:t>
          </a:r>
          <a:r>
            <a:rPr lang="ru-RU" sz="2800" kern="1200" dirty="0">
              <a:latin typeface="Times New Roman" pitchFamily="18" charset="0"/>
              <a:cs typeface="Times New Roman" pitchFamily="18" charset="0"/>
            </a:rPr>
            <a:t> </a:t>
          </a:r>
          <a:r>
            <a:rPr lang="ru-RU" sz="2800" kern="1200" dirty="0" err="1">
              <a:latin typeface="Times New Roman" pitchFamily="18" charset="0"/>
              <a:cs typeface="Times New Roman" pitchFamily="18" charset="0"/>
            </a:rPr>
            <a:t>namoyon</a:t>
          </a:r>
          <a:r>
            <a:rPr lang="ru-RU" sz="2800" kern="1200" dirty="0">
              <a:latin typeface="Times New Roman" pitchFamily="18" charset="0"/>
              <a:cs typeface="Times New Roman" pitchFamily="18" charset="0"/>
            </a:rPr>
            <a:t> </a:t>
          </a:r>
          <a:r>
            <a:rPr lang="ru-RU" sz="2800" kern="1200" dirty="0" err="1">
              <a:latin typeface="Times New Roman" pitchFamily="18" charset="0"/>
              <a:cs typeface="Times New Roman" pitchFamily="18" charset="0"/>
            </a:rPr>
            <a:t>bo’ladi</a:t>
          </a:r>
          <a:endParaRPr lang="ru-RU" sz="2800" kern="1200" dirty="0">
            <a:latin typeface="Times New Roman" pitchFamily="18" charset="0"/>
            <a:cs typeface="Times New Roman" pitchFamily="18" charset="0"/>
          </a:endParaRPr>
        </a:p>
      </dsp:txBody>
      <dsp:txXfrm>
        <a:off x="4056114" y="3064952"/>
        <a:ext cx="5146117" cy="1876108"/>
      </dsp:txXfrm>
    </dsp:sp>
    <dsp:sp modelId="{EA7E40BB-66FC-4848-B06D-3AE599585383}">
      <dsp:nvSpPr>
        <dsp:cNvPr id="0" name=""/>
        <dsp:cNvSpPr/>
      </dsp:nvSpPr>
      <dsp:spPr>
        <a:xfrm>
          <a:off x="0" y="2752267"/>
          <a:ext cx="4056114" cy="2501478"/>
        </a:xfrm>
        <a:prstGeom prst="roundRect">
          <a:avLst/>
        </a:prstGeom>
        <a:solidFill>
          <a:schemeClr val="accent3">
            <a:hueOff val="-1737030"/>
            <a:satOff val="-8474"/>
            <a:lumOff val="-294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lvl="0" algn="ctr" defTabSz="2889250">
            <a:lnSpc>
              <a:spcPct val="90000"/>
            </a:lnSpc>
            <a:spcBef>
              <a:spcPct val="0"/>
            </a:spcBef>
            <a:spcAft>
              <a:spcPct val="35000"/>
            </a:spcAft>
          </a:pPr>
          <a:r>
            <a:rPr lang="en-US" sz="6500" kern="1200" dirty="0" err="1">
              <a:latin typeface="Times New Roman" pitchFamily="18" charset="0"/>
              <a:cs typeface="Times New Roman" pitchFamily="18" charset="0"/>
            </a:rPr>
            <a:t>Axborot</a:t>
          </a:r>
          <a:endParaRPr lang="ru-RU" sz="6500" kern="1200" dirty="0">
            <a:latin typeface="Times New Roman" pitchFamily="18" charset="0"/>
            <a:cs typeface="Times New Roman" pitchFamily="18" charset="0"/>
          </a:endParaRPr>
        </a:p>
      </dsp:txBody>
      <dsp:txXfrm>
        <a:off x="122112" y="2874379"/>
        <a:ext cx="3811890" cy="225725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D22280-1FB1-4ADA-B502-BCD4C9954451}">
      <dsp:nvSpPr>
        <dsp:cNvPr id="0" name=""/>
        <dsp:cNvSpPr/>
      </dsp:nvSpPr>
      <dsp:spPr>
        <a:xfrm>
          <a:off x="1650748" y="246243"/>
          <a:ext cx="6210991" cy="1484545"/>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45AA11-9C2B-4594-94D8-40646E6987BC}">
      <dsp:nvSpPr>
        <dsp:cNvPr id="0" name=""/>
        <dsp:cNvSpPr/>
      </dsp:nvSpPr>
      <dsp:spPr>
        <a:xfrm>
          <a:off x="4335526" y="3974586"/>
          <a:ext cx="855117" cy="547275"/>
        </a:xfrm>
        <a:prstGeom prst="downArrow">
          <a:avLst/>
        </a:prstGeom>
        <a:solidFill>
          <a:schemeClr val="accent1">
            <a:tint val="6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AAD1303-22EA-4471-9DA5-AF05D0FBF0F9}">
      <dsp:nvSpPr>
        <dsp:cNvPr id="0" name=""/>
        <dsp:cNvSpPr/>
      </dsp:nvSpPr>
      <dsp:spPr>
        <a:xfrm>
          <a:off x="2710803" y="4412406"/>
          <a:ext cx="4104564" cy="10261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227584" rIns="227584" bIns="227584" numCol="1" spcCol="1270" anchor="ctr" anchorCtr="0">
          <a:noAutofit/>
        </a:bodyPr>
        <a:lstStyle/>
        <a:p>
          <a:pPr lvl="0" algn="ctr" defTabSz="1422400">
            <a:lnSpc>
              <a:spcPct val="90000"/>
            </a:lnSpc>
            <a:spcBef>
              <a:spcPct val="0"/>
            </a:spcBef>
            <a:spcAft>
              <a:spcPct val="35000"/>
            </a:spcAft>
          </a:pPr>
          <a:r>
            <a:rPr lang="en-US" sz="3200" b="1" kern="1200" dirty="0" err="1">
              <a:latin typeface="Times New Roman" pitchFamily="18" charset="0"/>
              <a:cs typeface="Times New Roman" pitchFamily="18" charset="0"/>
            </a:rPr>
            <a:t>Axborotning</a:t>
          </a:r>
          <a:r>
            <a:rPr lang="en-US" sz="3200" b="1" kern="1200" dirty="0">
              <a:latin typeface="Times New Roman" pitchFamily="18" charset="0"/>
              <a:cs typeface="Times New Roman" pitchFamily="18" charset="0"/>
            </a:rPr>
            <a:t> </a:t>
          </a:r>
          <a:r>
            <a:rPr lang="en-US" sz="3200" b="1" kern="1200" dirty="0" err="1" smtClean="0">
              <a:latin typeface="Times New Roman" pitchFamily="18" charset="0"/>
              <a:cs typeface="Times New Roman" pitchFamily="18" charset="0"/>
            </a:rPr>
            <a:t>muhim</a:t>
          </a:r>
          <a:r>
            <a:rPr lang="en-US" sz="3200" b="1" kern="1200" dirty="0" smtClean="0">
              <a:latin typeface="Times New Roman" pitchFamily="18" charset="0"/>
              <a:cs typeface="Times New Roman" pitchFamily="18" charset="0"/>
            </a:rPr>
            <a:t> </a:t>
          </a:r>
          <a:r>
            <a:rPr lang="en-US" sz="3200" b="1" kern="1200" dirty="0" err="1">
              <a:latin typeface="Times New Roman" pitchFamily="18" charset="0"/>
              <a:cs typeface="Times New Roman" pitchFamily="18" charset="0"/>
            </a:rPr>
            <a:t>xususiyatlari</a:t>
          </a:r>
          <a:endParaRPr lang="ru-RU" sz="3200" b="1" kern="1200" dirty="0">
            <a:latin typeface="Times New Roman" pitchFamily="18" charset="0"/>
            <a:cs typeface="Times New Roman" pitchFamily="18" charset="0"/>
          </a:endParaRPr>
        </a:p>
      </dsp:txBody>
      <dsp:txXfrm>
        <a:off x="2710803" y="4412406"/>
        <a:ext cx="4104564" cy="1026141"/>
      </dsp:txXfrm>
    </dsp:sp>
    <dsp:sp modelId="{3A13DF5A-FBB8-4990-805B-616CEA93CB15}">
      <dsp:nvSpPr>
        <dsp:cNvPr id="0" name=""/>
        <dsp:cNvSpPr/>
      </dsp:nvSpPr>
      <dsp:spPr>
        <a:xfrm>
          <a:off x="4154241" y="1873049"/>
          <a:ext cx="1539211" cy="1539211"/>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a:t>Uzatish imkoniyati</a:t>
          </a:r>
          <a:endParaRPr lang="ru-RU" sz="1500" kern="1200"/>
        </a:p>
      </dsp:txBody>
      <dsp:txXfrm>
        <a:off x="4379653" y="2098461"/>
        <a:ext cx="1088387" cy="1088387"/>
      </dsp:txXfrm>
    </dsp:sp>
    <dsp:sp modelId="{AA3383BD-A9AB-48BB-BF3D-4B74A62A689D}">
      <dsp:nvSpPr>
        <dsp:cNvPr id="0" name=""/>
        <dsp:cNvSpPr/>
      </dsp:nvSpPr>
      <dsp:spPr>
        <a:xfrm>
          <a:off x="2893426" y="671591"/>
          <a:ext cx="1858059" cy="1632626"/>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err="1">
              <a:solidFill>
                <a:schemeClr val="tx1"/>
              </a:solidFill>
            </a:rPr>
            <a:t>Moddiylashtirish</a:t>
          </a:r>
          <a:endParaRPr lang="ru-RU" sz="2000" kern="1200" dirty="0">
            <a:solidFill>
              <a:schemeClr val="tx1"/>
            </a:solidFill>
          </a:endParaRPr>
        </a:p>
      </dsp:txBody>
      <dsp:txXfrm>
        <a:off x="3165532" y="910684"/>
        <a:ext cx="1313847" cy="1154440"/>
      </dsp:txXfrm>
    </dsp:sp>
    <dsp:sp modelId="{6135239A-B937-4647-8F91-D55BB2072117}">
      <dsp:nvSpPr>
        <dsp:cNvPr id="0" name=""/>
        <dsp:cNvSpPr/>
      </dsp:nvSpPr>
      <dsp:spPr>
        <a:xfrm>
          <a:off x="4419281" y="677843"/>
          <a:ext cx="2174859" cy="1042092"/>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err="1">
              <a:solidFill>
                <a:schemeClr val="tx1"/>
              </a:solidFill>
            </a:rPr>
            <a:t>Obyektivlik</a:t>
          </a:r>
          <a:endParaRPr lang="ru-RU" sz="2400" kern="1200" dirty="0">
            <a:solidFill>
              <a:schemeClr val="tx1"/>
            </a:solidFill>
          </a:endParaRPr>
        </a:p>
      </dsp:txBody>
      <dsp:txXfrm>
        <a:off x="4737782" y="830454"/>
        <a:ext cx="1537857" cy="736870"/>
      </dsp:txXfrm>
    </dsp:sp>
    <dsp:sp modelId="{4066ADC8-39C1-4E9F-9E9A-D0F82793DFA6}">
      <dsp:nvSpPr>
        <dsp:cNvPr id="0" name=""/>
        <dsp:cNvSpPr/>
      </dsp:nvSpPr>
      <dsp:spPr>
        <a:xfrm>
          <a:off x="2368756" y="34204"/>
          <a:ext cx="4788658" cy="3830926"/>
        </a:xfrm>
        <a:prstGeom prst="funnel">
          <a:avLst/>
        </a:prstGeom>
        <a:solidFill>
          <a:schemeClr val="lt1">
            <a:alpha val="4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CBADE0-6FA9-4959-942C-62BA18214585}">
      <dsp:nvSpPr>
        <dsp:cNvPr id="0" name=""/>
        <dsp:cNvSpPr/>
      </dsp:nvSpPr>
      <dsp:spPr>
        <a:xfrm>
          <a:off x="0" y="260239"/>
          <a:ext cx="10603173" cy="1544225"/>
        </a:xfrm>
        <a:prstGeom prst="rightArrow">
          <a:avLst>
            <a:gd name="adj1" fmla="val 50000"/>
            <a:gd name="adj2" fmla="val 50000"/>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254000" bIns="245146" numCol="1" spcCol="1270" anchor="ctr" anchorCtr="0">
          <a:noAutofit/>
        </a:bodyPr>
        <a:lstStyle/>
        <a:p>
          <a:pPr lvl="0" algn="l" defTabSz="1377950">
            <a:lnSpc>
              <a:spcPct val="90000"/>
            </a:lnSpc>
            <a:spcBef>
              <a:spcPct val="0"/>
            </a:spcBef>
            <a:spcAft>
              <a:spcPct val="35000"/>
            </a:spcAft>
          </a:pPr>
          <a:r>
            <a:rPr lang="en-US" sz="3100" kern="1200" dirty="0" err="1">
              <a:solidFill>
                <a:schemeClr val="tx1"/>
              </a:solidFill>
              <a:latin typeface="Times New Roman" pitchFamily="18" charset="0"/>
              <a:cs typeface="Times New Roman" pitchFamily="18" charset="0"/>
            </a:rPr>
            <a:t>Axborot</a:t>
          </a:r>
          <a:r>
            <a:rPr lang="en-US" sz="3100" kern="1200" dirty="0">
              <a:solidFill>
                <a:schemeClr val="tx1"/>
              </a:solidFill>
              <a:latin typeface="Times New Roman" pitchFamily="18" charset="0"/>
              <a:cs typeface="Times New Roman" pitchFamily="18" charset="0"/>
            </a:rPr>
            <a:t> </a:t>
          </a:r>
          <a:r>
            <a:rPr lang="en-US" sz="3100" kern="1200" dirty="0" err="1">
              <a:solidFill>
                <a:schemeClr val="tx1"/>
              </a:solidFill>
              <a:latin typeface="Times New Roman" pitchFamily="18" charset="0"/>
              <a:cs typeface="Times New Roman" pitchFamily="18" charset="0"/>
            </a:rPr>
            <a:t>subyekti</a:t>
          </a:r>
          <a:endParaRPr lang="ru-RU" sz="3100" kern="1200" dirty="0">
            <a:solidFill>
              <a:schemeClr val="tx1"/>
            </a:solidFill>
            <a:latin typeface="Times New Roman" pitchFamily="18" charset="0"/>
            <a:cs typeface="Times New Roman" pitchFamily="18" charset="0"/>
          </a:endParaRPr>
        </a:p>
      </dsp:txBody>
      <dsp:txXfrm>
        <a:off x="0" y="646295"/>
        <a:ext cx="10217117" cy="772113"/>
      </dsp:txXfrm>
    </dsp:sp>
    <dsp:sp modelId="{246917AC-E52E-4D74-971E-8086F43AE382}">
      <dsp:nvSpPr>
        <dsp:cNvPr id="0" name=""/>
        <dsp:cNvSpPr/>
      </dsp:nvSpPr>
      <dsp:spPr>
        <a:xfrm>
          <a:off x="0" y="1451060"/>
          <a:ext cx="3265777" cy="2974747"/>
        </a:xfrm>
        <a:prstGeom prst="rect">
          <a:avLst/>
        </a:prstGeom>
        <a:solidFill>
          <a:schemeClr val="lt1">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t" anchorCtr="0">
          <a:noAutofit/>
        </a:bodyPr>
        <a:lstStyle/>
        <a:p>
          <a:pPr lvl="0" algn="ctr" defTabSz="1377950">
            <a:lnSpc>
              <a:spcPct val="90000"/>
            </a:lnSpc>
            <a:spcBef>
              <a:spcPct val="0"/>
            </a:spcBef>
            <a:spcAft>
              <a:spcPct val="35000"/>
            </a:spcAft>
          </a:pPr>
          <a:r>
            <a:rPr lang="en-US" sz="3100" b="1" kern="1200" dirty="0" err="1" smtClean="0">
              <a:latin typeface="Times New Roman" pitchFamily="18" charset="0"/>
              <a:cs typeface="Times New Roman" pitchFamily="18" charset="0"/>
            </a:rPr>
            <a:t>Axborot</a:t>
          </a:r>
          <a:r>
            <a:rPr lang="en-US" sz="3100" b="1" kern="1200" dirty="0" smtClean="0">
              <a:latin typeface="Times New Roman" pitchFamily="18" charset="0"/>
              <a:cs typeface="Times New Roman" pitchFamily="18" charset="0"/>
            </a:rPr>
            <a:t> </a:t>
          </a:r>
          <a:r>
            <a:rPr lang="en-US" sz="3100" b="1" kern="1200" dirty="0" err="1">
              <a:latin typeface="Times New Roman" pitchFamily="18" charset="0"/>
              <a:cs typeface="Times New Roman" pitchFamily="18" charset="0"/>
            </a:rPr>
            <a:t>oluvchi</a:t>
          </a:r>
          <a:endParaRPr lang="ru-RU" sz="3100" b="1" kern="1200" dirty="0">
            <a:latin typeface="Times New Roman" pitchFamily="18" charset="0"/>
            <a:cs typeface="Times New Roman" pitchFamily="18" charset="0"/>
          </a:endParaRPr>
        </a:p>
        <a:p>
          <a:pPr lvl="0" algn="ctr" defTabSz="1377950">
            <a:lnSpc>
              <a:spcPct val="90000"/>
            </a:lnSpc>
            <a:spcBef>
              <a:spcPct val="0"/>
            </a:spcBef>
            <a:spcAft>
              <a:spcPct val="35000"/>
            </a:spcAft>
          </a:pPr>
          <a:r>
            <a:rPr lang="en-US" sz="3100" b="1" kern="1200" dirty="0" err="1">
              <a:latin typeface="Times New Roman" pitchFamily="18" charset="0"/>
              <a:cs typeface="Times New Roman" pitchFamily="18" charset="0"/>
            </a:rPr>
            <a:t>uni</a:t>
          </a:r>
          <a:r>
            <a:rPr lang="en-US" sz="3100" b="1" kern="1200" dirty="0">
              <a:latin typeface="Times New Roman" pitchFamily="18" charset="0"/>
              <a:cs typeface="Times New Roman" pitchFamily="18" charset="0"/>
            </a:rPr>
            <a:t> </a:t>
          </a:r>
          <a:r>
            <a:rPr lang="en-US" sz="3100" b="1" kern="1200" dirty="0" err="1">
              <a:latin typeface="Times New Roman" pitchFamily="18" charset="0"/>
              <a:cs typeface="Times New Roman" pitchFamily="18" charset="0"/>
            </a:rPr>
            <a:t>o'zgartiruvchi</a:t>
          </a:r>
          <a:endParaRPr lang="ru-RU" sz="3100" b="1" kern="1200" dirty="0">
            <a:latin typeface="Times New Roman" pitchFamily="18" charset="0"/>
            <a:cs typeface="Times New Roman" pitchFamily="18" charset="0"/>
          </a:endParaRPr>
        </a:p>
        <a:p>
          <a:pPr lvl="0" algn="ctr" defTabSz="1377950">
            <a:lnSpc>
              <a:spcPct val="90000"/>
            </a:lnSpc>
            <a:spcBef>
              <a:spcPct val="0"/>
            </a:spcBef>
            <a:spcAft>
              <a:spcPct val="35000"/>
            </a:spcAft>
          </a:pPr>
          <a:r>
            <a:rPr lang="en-US" sz="3100" b="1" kern="1200" dirty="0" err="1">
              <a:latin typeface="Times New Roman" pitchFamily="18" charset="0"/>
              <a:cs typeface="Times New Roman" pitchFamily="18" charset="0"/>
            </a:rPr>
            <a:t>undan</a:t>
          </a:r>
          <a:r>
            <a:rPr lang="en-US" sz="3100" b="1" kern="1200" dirty="0">
              <a:latin typeface="Times New Roman" pitchFamily="18" charset="0"/>
              <a:cs typeface="Times New Roman" pitchFamily="18" charset="0"/>
            </a:rPr>
            <a:t> </a:t>
          </a:r>
          <a:r>
            <a:rPr lang="en-US" sz="3100" b="1" kern="1200" dirty="0" err="1">
              <a:latin typeface="Times New Roman" pitchFamily="18" charset="0"/>
              <a:cs typeface="Times New Roman" pitchFamily="18" charset="0"/>
            </a:rPr>
            <a:t>foydalanuvchi</a:t>
          </a:r>
          <a:endParaRPr lang="ru-RU" sz="3100" b="1" kern="1200" dirty="0">
            <a:latin typeface="Times New Roman" pitchFamily="18" charset="0"/>
            <a:cs typeface="Times New Roman" pitchFamily="18" charset="0"/>
          </a:endParaRPr>
        </a:p>
      </dsp:txBody>
      <dsp:txXfrm>
        <a:off x="0" y="1451060"/>
        <a:ext cx="3265777" cy="2974747"/>
      </dsp:txXfrm>
    </dsp:sp>
    <dsp:sp modelId="{4ECB006B-4A07-490C-8BCC-0F1DE97888B1}">
      <dsp:nvSpPr>
        <dsp:cNvPr id="0" name=""/>
        <dsp:cNvSpPr/>
      </dsp:nvSpPr>
      <dsp:spPr>
        <a:xfrm>
          <a:off x="3265777" y="774981"/>
          <a:ext cx="7337395" cy="1544225"/>
        </a:xfrm>
        <a:prstGeom prst="rightArrow">
          <a:avLst>
            <a:gd name="adj1" fmla="val 50000"/>
            <a:gd name="adj2" fmla="val 50000"/>
          </a:avLst>
        </a:prstGeom>
        <a:solidFill>
          <a:schemeClr val="accent4">
            <a:hueOff val="9820237"/>
            <a:satOff val="-922"/>
            <a:lumOff val="1176"/>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254000" bIns="245146" numCol="1" spcCol="1270" anchor="ctr" anchorCtr="0">
          <a:noAutofit/>
        </a:bodyPr>
        <a:lstStyle/>
        <a:p>
          <a:pPr lvl="0" algn="l" defTabSz="1377950">
            <a:lnSpc>
              <a:spcPct val="90000"/>
            </a:lnSpc>
            <a:spcBef>
              <a:spcPct val="0"/>
            </a:spcBef>
            <a:spcAft>
              <a:spcPct val="35000"/>
            </a:spcAft>
          </a:pPr>
          <a:r>
            <a:rPr lang="en-US" sz="3100" kern="1200" dirty="0" err="1">
              <a:solidFill>
                <a:schemeClr val="tx1"/>
              </a:solidFill>
              <a:latin typeface="Times New Roman" pitchFamily="18" charset="0"/>
              <a:cs typeface="Times New Roman" pitchFamily="18" charset="0"/>
            </a:rPr>
            <a:t>Axborot</a:t>
          </a:r>
          <a:r>
            <a:rPr lang="en-US" sz="3100" kern="1200" dirty="0">
              <a:solidFill>
                <a:schemeClr val="tx1"/>
              </a:solidFill>
              <a:latin typeface="Times New Roman" pitchFamily="18" charset="0"/>
              <a:cs typeface="Times New Roman" pitchFamily="18" charset="0"/>
            </a:rPr>
            <a:t> </a:t>
          </a:r>
          <a:r>
            <a:rPr lang="en-US" sz="3100" kern="1200" dirty="0" err="1">
              <a:solidFill>
                <a:schemeClr val="tx1"/>
              </a:solidFill>
              <a:latin typeface="Times New Roman" pitchFamily="18" charset="0"/>
              <a:cs typeface="Times New Roman" pitchFamily="18" charset="0"/>
            </a:rPr>
            <a:t>obyekti</a:t>
          </a:r>
          <a:endParaRPr lang="ru-RU" sz="3100" kern="1200" dirty="0">
            <a:solidFill>
              <a:schemeClr val="tx1"/>
            </a:solidFill>
            <a:latin typeface="Times New Roman" pitchFamily="18" charset="0"/>
            <a:cs typeface="Times New Roman" pitchFamily="18" charset="0"/>
          </a:endParaRPr>
        </a:p>
      </dsp:txBody>
      <dsp:txXfrm>
        <a:off x="3265777" y="1161037"/>
        <a:ext cx="6951339" cy="772113"/>
      </dsp:txXfrm>
    </dsp:sp>
    <dsp:sp modelId="{8A88B6C2-5B03-4030-A97D-A050FF7117FD}">
      <dsp:nvSpPr>
        <dsp:cNvPr id="0" name=""/>
        <dsp:cNvSpPr/>
      </dsp:nvSpPr>
      <dsp:spPr>
        <a:xfrm>
          <a:off x="3265777" y="1965802"/>
          <a:ext cx="3265777" cy="2974747"/>
        </a:xfrm>
        <a:prstGeom prst="rect">
          <a:avLst/>
        </a:prstGeom>
        <a:solidFill>
          <a:schemeClr val="lt1">
            <a:hueOff val="0"/>
            <a:satOff val="0"/>
            <a:lumOff val="0"/>
            <a:alphaOff val="0"/>
          </a:schemeClr>
        </a:solidFill>
        <a:ln w="15875" cap="rnd" cmpd="sng" algn="ctr">
          <a:solidFill>
            <a:schemeClr val="accent4">
              <a:hueOff val="9820237"/>
              <a:satOff val="-922"/>
              <a:lumOff val="117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t" anchorCtr="0">
          <a:noAutofit/>
        </a:bodyPr>
        <a:lstStyle/>
        <a:p>
          <a:pPr lvl="0" algn="ctr" defTabSz="1377950">
            <a:lnSpc>
              <a:spcPct val="90000"/>
            </a:lnSpc>
            <a:spcBef>
              <a:spcPct val="0"/>
            </a:spcBef>
            <a:spcAft>
              <a:spcPct val="35000"/>
            </a:spcAft>
          </a:pPr>
          <a:r>
            <a:rPr lang="en-US" sz="3100" b="1" kern="1200" dirty="0" err="1" smtClean="0">
              <a:latin typeface="Times New Roman" pitchFamily="18" charset="0"/>
              <a:cs typeface="Times New Roman" pitchFamily="18" charset="0"/>
            </a:rPr>
            <a:t>Axborot</a:t>
          </a:r>
          <a:r>
            <a:rPr lang="en-US" sz="3100" b="1" kern="1200" dirty="0" smtClean="0">
              <a:latin typeface="Times New Roman" pitchFamily="18" charset="0"/>
              <a:cs typeface="Times New Roman" pitchFamily="18" charset="0"/>
            </a:rPr>
            <a:t> </a:t>
          </a:r>
          <a:r>
            <a:rPr lang="en-US" sz="3100" b="1" kern="1200" dirty="0" err="1">
              <a:latin typeface="Times New Roman" pitchFamily="18" charset="0"/>
              <a:cs typeface="Times New Roman" pitchFamily="18" charset="0"/>
            </a:rPr>
            <a:t>manbai</a:t>
          </a:r>
          <a:endParaRPr lang="ru-RU" sz="3100" b="1" kern="1200" dirty="0">
            <a:latin typeface="Times New Roman" pitchFamily="18" charset="0"/>
            <a:cs typeface="Times New Roman" pitchFamily="18" charset="0"/>
          </a:endParaRPr>
        </a:p>
      </dsp:txBody>
      <dsp:txXfrm>
        <a:off x="3265777" y="1965802"/>
        <a:ext cx="3265777" cy="2974747"/>
      </dsp:txXfrm>
    </dsp:sp>
    <dsp:sp modelId="{EBEC8C5D-6C13-46A8-8C9E-78843A3AB536}">
      <dsp:nvSpPr>
        <dsp:cNvPr id="0" name=""/>
        <dsp:cNvSpPr/>
      </dsp:nvSpPr>
      <dsp:spPr>
        <a:xfrm>
          <a:off x="6531554" y="1289723"/>
          <a:ext cx="4071618" cy="1544225"/>
        </a:xfrm>
        <a:prstGeom prst="rightArrow">
          <a:avLst>
            <a:gd name="adj1" fmla="val 50000"/>
            <a:gd name="adj2" fmla="val 50000"/>
          </a:avLst>
        </a:prstGeom>
        <a:solidFill>
          <a:schemeClr val="accent4">
            <a:hueOff val="19640475"/>
            <a:satOff val="-1845"/>
            <a:lumOff val="2352"/>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254000" bIns="245146" numCol="1" spcCol="1270" anchor="ctr" anchorCtr="0">
          <a:noAutofit/>
        </a:bodyPr>
        <a:lstStyle/>
        <a:p>
          <a:pPr lvl="0" algn="l" defTabSz="1377950">
            <a:lnSpc>
              <a:spcPct val="90000"/>
            </a:lnSpc>
            <a:spcBef>
              <a:spcPct val="0"/>
            </a:spcBef>
            <a:spcAft>
              <a:spcPct val="35000"/>
            </a:spcAft>
          </a:pPr>
          <a:r>
            <a:rPr lang="en-US" sz="3100" kern="1200" dirty="0" err="1">
              <a:solidFill>
                <a:schemeClr val="tx1"/>
              </a:solidFill>
              <a:latin typeface="Times New Roman" pitchFamily="18" charset="0"/>
              <a:cs typeface="Times New Roman" pitchFamily="18" charset="0"/>
            </a:rPr>
            <a:t>Extiyojliligi</a:t>
          </a:r>
          <a:endParaRPr lang="ru-RU" sz="3100" kern="1200" dirty="0">
            <a:solidFill>
              <a:schemeClr val="tx1"/>
            </a:solidFill>
            <a:latin typeface="Times New Roman" pitchFamily="18" charset="0"/>
            <a:cs typeface="Times New Roman" pitchFamily="18" charset="0"/>
          </a:endParaRPr>
        </a:p>
      </dsp:txBody>
      <dsp:txXfrm>
        <a:off x="6531554" y="1675779"/>
        <a:ext cx="3685562" cy="772113"/>
      </dsp:txXfrm>
    </dsp:sp>
    <dsp:sp modelId="{E4B9498C-120D-46AE-864D-387BB36B6187}">
      <dsp:nvSpPr>
        <dsp:cNvPr id="0" name=""/>
        <dsp:cNvSpPr/>
      </dsp:nvSpPr>
      <dsp:spPr>
        <a:xfrm>
          <a:off x="6531554" y="2480544"/>
          <a:ext cx="3265777" cy="2931212"/>
        </a:xfrm>
        <a:prstGeom prst="rect">
          <a:avLst/>
        </a:prstGeom>
        <a:solidFill>
          <a:schemeClr val="lt1">
            <a:hueOff val="0"/>
            <a:satOff val="0"/>
            <a:lumOff val="0"/>
            <a:alphaOff val="0"/>
          </a:schemeClr>
        </a:solidFill>
        <a:ln w="15875" cap="rnd" cmpd="sng" algn="ctr">
          <a:solidFill>
            <a:schemeClr val="accent4">
              <a:hueOff val="19640475"/>
              <a:satOff val="-1845"/>
              <a:lumOff val="235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t" anchorCtr="0">
          <a:noAutofit/>
        </a:bodyPr>
        <a:lstStyle/>
        <a:p>
          <a:pPr lvl="0" algn="ctr" defTabSz="1377950">
            <a:lnSpc>
              <a:spcPct val="90000"/>
            </a:lnSpc>
            <a:spcBef>
              <a:spcPct val="0"/>
            </a:spcBef>
            <a:spcAft>
              <a:spcPct val="35000"/>
            </a:spcAft>
          </a:pPr>
          <a:r>
            <a:rPr lang="en-US" sz="3100" b="1" kern="1200" dirty="0" err="1" smtClean="0">
              <a:solidFill>
                <a:schemeClr val="tx1"/>
              </a:solidFill>
              <a:latin typeface="Times New Roman" pitchFamily="18" charset="0"/>
              <a:cs typeface="Times New Roman" pitchFamily="18" charset="0"/>
            </a:rPr>
            <a:t>Aks</a:t>
          </a:r>
          <a:r>
            <a:rPr lang="en-US" sz="3100" b="1" kern="1200" dirty="0" smtClean="0">
              <a:solidFill>
                <a:schemeClr val="tx1"/>
              </a:solidFill>
              <a:latin typeface="Times New Roman" pitchFamily="18" charset="0"/>
              <a:cs typeface="Times New Roman" pitchFamily="18" charset="0"/>
            </a:rPr>
            <a:t> </a:t>
          </a:r>
          <a:r>
            <a:rPr lang="en-US" sz="3100" b="1" kern="1200" dirty="0" err="1">
              <a:solidFill>
                <a:schemeClr val="tx1"/>
              </a:solidFill>
              <a:latin typeface="Times New Roman" pitchFamily="18" charset="0"/>
              <a:cs typeface="Times New Roman" pitchFamily="18" charset="0"/>
            </a:rPr>
            <a:t>ettirilgan</a:t>
          </a:r>
          <a:r>
            <a:rPr lang="en-US" sz="3100" b="1" kern="1200" dirty="0">
              <a:solidFill>
                <a:schemeClr val="tx1"/>
              </a:solidFill>
              <a:latin typeface="Times New Roman" pitchFamily="18" charset="0"/>
              <a:cs typeface="Times New Roman" pitchFamily="18" charset="0"/>
            </a:rPr>
            <a:t> rang</a:t>
          </a:r>
          <a:r>
            <a:rPr lang="ru-RU" sz="3100" b="1" kern="1200" dirty="0">
              <a:solidFill>
                <a:schemeClr val="tx1"/>
              </a:solidFill>
              <a:latin typeface="Times New Roman" pitchFamily="18" charset="0"/>
              <a:cs typeface="Times New Roman" pitchFamily="18" charset="0"/>
            </a:rPr>
            <a:t>-</a:t>
          </a:r>
          <a:r>
            <a:rPr lang="en-US" sz="3100" b="1" kern="1200" dirty="0" err="1">
              <a:solidFill>
                <a:schemeClr val="tx1"/>
              </a:solidFill>
              <a:latin typeface="Times New Roman" pitchFamily="18" charset="0"/>
              <a:cs typeface="Times New Roman" pitchFamily="18" charset="0"/>
            </a:rPr>
            <a:t>baranglikning</a:t>
          </a:r>
          <a:r>
            <a:rPr lang="en-US" sz="3100" b="1" kern="1200" dirty="0">
              <a:solidFill>
                <a:schemeClr val="tx1"/>
              </a:solidFill>
              <a:latin typeface="Times New Roman" pitchFamily="18" charset="0"/>
              <a:cs typeface="Times New Roman" pitchFamily="18" charset="0"/>
            </a:rPr>
            <a:t> </a:t>
          </a:r>
          <a:r>
            <a:rPr lang="en-US" sz="3100" b="1" kern="1200" dirty="0" err="1">
              <a:solidFill>
                <a:schemeClr val="tx1"/>
              </a:solidFill>
              <a:latin typeface="Times New Roman" pitchFamily="18" charset="0"/>
              <a:cs typeface="Times New Roman" pitchFamily="18" charset="0"/>
            </a:rPr>
            <a:t>muhim</a:t>
          </a:r>
          <a:r>
            <a:rPr lang="en-US" sz="3100" b="1" kern="1200" dirty="0">
              <a:solidFill>
                <a:schemeClr val="tx1"/>
              </a:solidFill>
              <a:latin typeface="Times New Roman" pitchFamily="18" charset="0"/>
              <a:cs typeface="Times New Roman" pitchFamily="18" charset="0"/>
            </a:rPr>
            <a:t> </a:t>
          </a:r>
          <a:r>
            <a:rPr lang="en-US" sz="3100" b="1" kern="1200" dirty="0" err="1">
              <a:solidFill>
                <a:schemeClr val="tx1"/>
              </a:solidFill>
              <a:latin typeface="Times New Roman" pitchFamily="18" charset="0"/>
              <a:cs typeface="Times New Roman" pitchFamily="18" charset="0"/>
            </a:rPr>
            <a:t>qismini</a:t>
          </a:r>
          <a:r>
            <a:rPr lang="en-US" sz="3100" b="1" kern="1200" dirty="0">
              <a:solidFill>
                <a:schemeClr val="tx1"/>
              </a:solidFill>
              <a:latin typeface="Times New Roman" pitchFamily="18" charset="0"/>
              <a:cs typeface="Times New Roman" pitchFamily="18" charset="0"/>
            </a:rPr>
            <a:t> </a:t>
          </a:r>
          <a:r>
            <a:rPr lang="en-US" sz="3100" b="1" kern="1200" dirty="0" err="1">
              <a:solidFill>
                <a:schemeClr val="tx1"/>
              </a:solidFill>
              <a:latin typeface="Times New Roman" pitchFamily="18" charset="0"/>
              <a:cs typeface="Times New Roman" pitchFamily="18" charset="0"/>
            </a:rPr>
            <a:t>tanlash</a:t>
          </a:r>
          <a:r>
            <a:rPr lang="en-US" sz="3100" b="1" kern="1200" dirty="0">
              <a:solidFill>
                <a:schemeClr val="tx1"/>
              </a:solidFill>
              <a:latin typeface="Times New Roman" pitchFamily="18" charset="0"/>
              <a:cs typeface="Times New Roman" pitchFamily="18" charset="0"/>
            </a:rPr>
            <a:t> </a:t>
          </a:r>
          <a:r>
            <a:rPr lang="en-US" sz="3100" b="1" kern="1200" dirty="0" err="1">
              <a:solidFill>
                <a:schemeClr val="tx1"/>
              </a:solidFill>
              <a:latin typeface="Times New Roman" pitchFamily="18" charset="0"/>
              <a:cs typeface="Times New Roman" pitchFamily="18" charset="0"/>
            </a:rPr>
            <a:t>masalasini</a:t>
          </a:r>
          <a:r>
            <a:rPr lang="en-US" sz="3100" b="1" kern="1200" dirty="0">
              <a:solidFill>
                <a:schemeClr val="tx1"/>
              </a:solidFill>
              <a:latin typeface="Times New Roman" pitchFamily="18" charset="0"/>
              <a:cs typeface="Times New Roman" pitchFamily="18" charset="0"/>
            </a:rPr>
            <a:t> </a:t>
          </a:r>
          <a:r>
            <a:rPr lang="ru-RU" sz="3100" b="1" kern="1200" dirty="0">
              <a:solidFill>
                <a:schemeClr val="tx1"/>
              </a:solidFill>
              <a:latin typeface="Times New Roman" pitchFamily="18" charset="0"/>
              <a:cs typeface="Times New Roman" pitchFamily="18" charset="0"/>
            </a:rPr>
            <a:t>е</a:t>
          </a:r>
          <a:r>
            <a:rPr lang="en-US" sz="3100" b="1" kern="1200" dirty="0" err="1">
              <a:solidFill>
                <a:schemeClr val="tx1"/>
              </a:solidFill>
              <a:latin typeface="Times New Roman" pitchFamily="18" charset="0"/>
              <a:cs typeface="Times New Roman" pitchFamily="18" charset="0"/>
            </a:rPr>
            <a:t>chadi</a:t>
          </a:r>
          <a:endParaRPr lang="ru-RU" sz="3100" b="1" kern="1200" dirty="0">
            <a:solidFill>
              <a:schemeClr val="tx1"/>
            </a:solidFill>
            <a:latin typeface="Times New Roman" pitchFamily="18" charset="0"/>
            <a:cs typeface="Times New Roman" pitchFamily="18" charset="0"/>
          </a:endParaRPr>
        </a:p>
      </dsp:txBody>
      <dsp:txXfrm>
        <a:off x="6531554" y="2480544"/>
        <a:ext cx="3265777" cy="2931212"/>
      </dsp:txXfrm>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9.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A15A28F-7F8E-4710-97A3-1E4FD24645D6}" type="datetimeFigureOut">
              <a:rPr lang="ru-RU" smtClean="0"/>
              <a:t>31.01.2022</a:t>
            </a:fld>
            <a:endParaRPr lang="ru-RU"/>
          </a:p>
        </p:txBody>
      </p:sp>
      <p:sp>
        <p:nvSpPr>
          <p:cNvPr id="4" name="Образ слайда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BCD047B-EC90-453B-A176-1B6C40B4402B}" type="slidenum">
              <a:rPr lang="ru-RU" smtClean="0"/>
              <a:t>‹#›</a:t>
            </a:fld>
            <a:endParaRPr lang="ru-RU"/>
          </a:p>
        </p:txBody>
      </p:sp>
    </p:spTree>
    <p:extLst>
      <p:ext uri="{BB962C8B-B14F-4D97-AF65-F5344CB8AC3E}">
        <p14:creationId xmlns:p14="http://schemas.microsoft.com/office/powerpoint/2010/main" val="6479409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ru-RU" smtClean="0"/>
              <a:t>Образец заголовка</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696BE1ED-C532-4601-8509-72653A3BF30C}" type="datetimeFigureOut">
              <a:rPr lang="ru-RU" smtClean="0"/>
              <a:t>31.01.2022</a:t>
            </a:fld>
            <a:endParaRPr lang="ru-RU"/>
          </a:p>
        </p:txBody>
      </p:sp>
      <p:sp>
        <p:nvSpPr>
          <p:cNvPr id="5" name="Footer Placeholder 4"/>
          <p:cNvSpPr>
            <a:spLocks noGrp="1"/>
          </p:cNvSpPr>
          <p:nvPr>
            <p:ph type="ftr" sz="quarter" idx="11"/>
          </p:nvPr>
        </p:nvSpPr>
        <p:spPr>
          <a:xfrm>
            <a:off x="5332412" y="5883275"/>
            <a:ext cx="4324044" cy="365125"/>
          </a:xfrm>
        </p:spPr>
        <p:txBody>
          <a:bodyPr/>
          <a:lstStyle/>
          <a:p>
            <a:endParaRPr lang="ru-RU"/>
          </a:p>
        </p:txBody>
      </p:sp>
      <p:sp>
        <p:nvSpPr>
          <p:cNvPr id="6" name="Slide Number Placeholder 5"/>
          <p:cNvSpPr>
            <a:spLocks noGrp="1"/>
          </p:cNvSpPr>
          <p:nvPr>
            <p:ph type="sldNum" sz="quarter" idx="12"/>
          </p:nvPr>
        </p:nvSpPr>
        <p:spPr/>
        <p:txBody>
          <a:bodyPr/>
          <a:lstStyle/>
          <a:p>
            <a:fld id="{7D081B5F-15FC-4760-9FA3-CB7F82FEDAF3}" type="slidenum">
              <a:rPr lang="ru-RU" smtClean="0"/>
              <a:t>‹#›</a:t>
            </a:fld>
            <a:endParaRPr lang="ru-RU"/>
          </a:p>
        </p:txBody>
      </p:sp>
    </p:spTree>
    <p:extLst>
      <p:ext uri="{BB962C8B-B14F-4D97-AF65-F5344CB8AC3E}">
        <p14:creationId xmlns:p14="http://schemas.microsoft.com/office/powerpoint/2010/main" val="2686633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696BE1ED-C532-4601-8509-72653A3BF30C}" type="datetimeFigureOut">
              <a:rPr lang="ru-RU" smtClean="0"/>
              <a:t>31.01.2022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7D081B5F-15FC-4760-9FA3-CB7F82FEDAF3}" type="slidenum">
              <a:rPr lang="ru-RU" smtClean="0"/>
              <a:t>‹#›</a:t>
            </a:fld>
            <a:endParaRPr lang="ru-RU"/>
          </a:p>
        </p:txBody>
      </p:sp>
    </p:spTree>
    <p:extLst>
      <p:ext uri="{BB962C8B-B14F-4D97-AF65-F5344CB8AC3E}">
        <p14:creationId xmlns:p14="http://schemas.microsoft.com/office/powerpoint/2010/main" val="249899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696BE1ED-C532-4601-8509-72653A3BF30C}" type="datetimeFigureOut">
              <a:rPr lang="ru-RU" smtClean="0"/>
              <a:t>31.01.2022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D081B5F-15FC-4760-9FA3-CB7F82FEDAF3}" type="slidenum">
              <a:rPr lang="ru-RU" smtClean="0"/>
              <a:t>‹#›</a:t>
            </a:fld>
            <a:endParaRPr lang="ru-RU"/>
          </a:p>
        </p:txBody>
      </p:sp>
    </p:spTree>
    <p:extLst>
      <p:ext uri="{BB962C8B-B14F-4D97-AF65-F5344CB8AC3E}">
        <p14:creationId xmlns:p14="http://schemas.microsoft.com/office/powerpoint/2010/main" val="21628041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ru-RU" smtClean="0"/>
              <a:t>Образец заголовка</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smtClean="0"/>
              <a:t>Образец текста</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696BE1ED-C532-4601-8509-72653A3BF30C}" type="datetimeFigureOut">
              <a:rPr lang="ru-RU" smtClean="0"/>
              <a:t>31.01.2022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D081B5F-15FC-4760-9FA3-CB7F82FEDAF3}" type="slidenum">
              <a:rPr lang="ru-RU" smtClean="0"/>
              <a:t>‹#›</a:t>
            </a:fld>
            <a:endParaRPr lang="ru-RU"/>
          </a:p>
        </p:txBody>
      </p:sp>
    </p:spTree>
    <p:extLst>
      <p:ext uri="{BB962C8B-B14F-4D97-AF65-F5344CB8AC3E}">
        <p14:creationId xmlns:p14="http://schemas.microsoft.com/office/powerpoint/2010/main" val="40176307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696BE1ED-C532-4601-8509-72653A3BF30C}" type="datetimeFigureOut">
              <a:rPr lang="ru-RU" smtClean="0"/>
              <a:t>31.01.2022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D081B5F-15FC-4760-9FA3-CB7F82FEDAF3}" type="slidenum">
              <a:rPr lang="ru-RU" smtClean="0"/>
              <a:t>‹#›</a:t>
            </a:fld>
            <a:endParaRPr lang="ru-RU"/>
          </a:p>
        </p:txBody>
      </p:sp>
    </p:spTree>
    <p:extLst>
      <p:ext uri="{BB962C8B-B14F-4D97-AF65-F5344CB8AC3E}">
        <p14:creationId xmlns:p14="http://schemas.microsoft.com/office/powerpoint/2010/main" val="40103072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ru-RU" smtClean="0"/>
              <a:t>Образец заголовка</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ru-RU" smtClean="0"/>
              <a:t>Образец текста</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696BE1ED-C532-4601-8509-72653A3BF30C}" type="datetimeFigureOut">
              <a:rPr lang="ru-RU" smtClean="0"/>
              <a:t>31.01.2022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D081B5F-15FC-4760-9FA3-CB7F82FEDAF3}" type="slidenum">
              <a:rPr lang="ru-RU" smtClean="0"/>
              <a:t>‹#›</a:t>
            </a:fld>
            <a:endParaRPr lang="ru-RU"/>
          </a:p>
        </p:txBody>
      </p:sp>
    </p:spTree>
    <p:extLst>
      <p:ext uri="{BB962C8B-B14F-4D97-AF65-F5344CB8AC3E}">
        <p14:creationId xmlns:p14="http://schemas.microsoft.com/office/powerpoint/2010/main" val="13115066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ru-RU" smtClean="0"/>
              <a:t>Образец заголовка</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ru-RU" smtClean="0"/>
              <a:t>Образец текста</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696BE1ED-C532-4601-8509-72653A3BF30C}" type="datetimeFigureOut">
              <a:rPr lang="ru-RU" smtClean="0"/>
              <a:t>31.01.2022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D081B5F-15FC-4760-9FA3-CB7F82FEDAF3}" type="slidenum">
              <a:rPr lang="ru-RU" smtClean="0"/>
              <a:t>‹#›</a:t>
            </a:fld>
            <a:endParaRPr lang="ru-RU"/>
          </a:p>
        </p:txBody>
      </p:sp>
    </p:spTree>
    <p:extLst>
      <p:ext uri="{BB962C8B-B14F-4D97-AF65-F5344CB8AC3E}">
        <p14:creationId xmlns:p14="http://schemas.microsoft.com/office/powerpoint/2010/main" val="1432946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696BE1ED-C532-4601-8509-72653A3BF30C}" type="datetimeFigureOut">
              <a:rPr lang="ru-RU" smtClean="0"/>
              <a:t>31.01.2022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D081B5F-15FC-4760-9FA3-CB7F82FEDAF3}" type="slidenum">
              <a:rPr lang="ru-RU" smtClean="0"/>
              <a:t>‹#›</a:t>
            </a:fld>
            <a:endParaRPr lang="ru-RU"/>
          </a:p>
        </p:txBody>
      </p:sp>
    </p:spTree>
    <p:extLst>
      <p:ext uri="{BB962C8B-B14F-4D97-AF65-F5344CB8AC3E}">
        <p14:creationId xmlns:p14="http://schemas.microsoft.com/office/powerpoint/2010/main" val="7217266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696BE1ED-C532-4601-8509-72653A3BF30C}" type="datetimeFigureOut">
              <a:rPr lang="ru-RU" smtClean="0"/>
              <a:t>31.01.2022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D081B5F-15FC-4760-9FA3-CB7F82FEDAF3}" type="slidenum">
              <a:rPr lang="ru-RU" smtClean="0"/>
              <a:t>‹#›</a:t>
            </a:fld>
            <a:endParaRPr lang="ru-RU"/>
          </a:p>
        </p:txBody>
      </p:sp>
    </p:spTree>
    <p:extLst>
      <p:ext uri="{BB962C8B-B14F-4D97-AF65-F5344CB8AC3E}">
        <p14:creationId xmlns:p14="http://schemas.microsoft.com/office/powerpoint/2010/main" val="19014219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15" name="Скругленный прямоугольник 14"/>
          <p:cNvSpPr/>
          <p:nvPr/>
        </p:nvSpPr>
        <p:spPr>
          <a:xfrm>
            <a:off x="406401" y="329185"/>
            <a:ext cx="11376073"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Скругленный прямоугольник 9"/>
          <p:cNvSpPr/>
          <p:nvPr/>
        </p:nvSpPr>
        <p:spPr>
          <a:xfrm>
            <a:off x="558129" y="434162"/>
            <a:ext cx="11075745" cy="310896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Заголовок 4"/>
          <p:cNvSpPr>
            <a:spLocks noGrp="1"/>
          </p:cNvSpPr>
          <p:nvPr>
            <p:ph type="ctrTitle"/>
          </p:nvPr>
        </p:nvSpPr>
        <p:spPr>
          <a:xfrm>
            <a:off x="963168" y="1820206"/>
            <a:ext cx="10363200" cy="1828800"/>
          </a:xfrm>
        </p:spPr>
        <p:txBody>
          <a:bodyPr lIns="45720" rIns="45720" bIns="45720"/>
          <a:lstStyle>
            <a:lvl1pPr algn="r">
              <a:defRPr sz="4500" b="1">
                <a:solidFill>
                  <a:schemeClr val="accent1">
                    <a:tint val="88000"/>
                    <a:satMod val="150000"/>
                  </a:schemeClr>
                </a:solidFill>
                <a:effectLst>
                  <a:outerShdw blurRad="53975" dist="22860" dir="5400000" algn="tl" rotWithShape="0">
                    <a:srgbClr val="000000">
                      <a:alpha val="55000"/>
                    </a:srgbClr>
                  </a:outerShdw>
                </a:effectLst>
              </a:defRPr>
            </a:lvl1pPr>
            <a:extLst/>
          </a:lstStyle>
          <a:p>
            <a:r>
              <a:rPr kumimoji="0" lang="ru-RU" smtClean="0"/>
              <a:t>Образец заголовка</a:t>
            </a:r>
            <a:endParaRPr kumimoji="0" lang="en-US"/>
          </a:p>
        </p:txBody>
      </p:sp>
      <p:sp>
        <p:nvSpPr>
          <p:cNvPr id="20" name="Подзаголовок 19"/>
          <p:cNvSpPr>
            <a:spLocks noGrp="1"/>
          </p:cNvSpPr>
          <p:nvPr>
            <p:ph type="subTitle" idx="1"/>
          </p:nvPr>
        </p:nvSpPr>
        <p:spPr>
          <a:xfrm>
            <a:off x="963168" y="3685032"/>
            <a:ext cx="10363200" cy="914400"/>
          </a:xfrm>
        </p:spPr>
        <p:txBody>
          <a:bodyPr lIns="182880" tIns="0"/>
          <a:lstStyle>
            <a:lvl1pPr marL="36576" indent="0" algn="r">
              <a:spcBef>
                <a:spcPts val="0"/>
              </a:spcBef>
              <a:buNone/>
              <a:defRPr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ru-RU" smtClean="0"/>
              <a:t>Образец подзаголовка</a:t>
            </a:r>
            <a:endParaRPr kumimoji="0" lang="en-US"/>
          </a:p>
        </p:txBody>
      </p:sp>
      <p:sp>
        <p:nvSpPr>
          <p:cNvPr id="19" name="Дата 18"/>
          <p:cNvSpPr>
            <a:spLocks noGrp="1"/>
          </p:cNvSpPr>
          <p:nvPr>
            <p:ph type="dt" sz="half" idx="10"/>
          </p:nvPr>
        </p:nvSpPr>
        <p:spPr/>
        <p:txBody>
          <a:bodyPr/>
          <a:lstStyle>
            <a:extLst/>
          </a:lstStyle>
          <a:p>
            <a:fld id="{696BE1ED-C532-4601-8509-72653A3BF30C}" type="datetimeFigureOut">
              <a:rPr lang="ru-RU" smtClean="0"/>
              <a:t>31.01.2022</a:t>
            </a:fld>
            <a:endParaRPr lang="ru-RU"/>
          </a:p>
        </p:txBody>
      </p:sp>
      <p:sp>
        <p:nvSpPr>
          <p:cNvPr id="8" name="Нижний колонтитул 7"/>
          <p:cNvSpPr>
            <a:spLocks noGrp="1"/>
          </p:cNvSpPr>
          <p:nvPr>
            <p:ph type="ftr" sz="quarter" idx="11"/>
          </p:nvPr>
        </p:nvSpPr>
        <p:spPr/>
        <p:txBody>
          <a:bodyPr/>
          <a:lstStyle>
            <a:extLst/>
          </a:lstStyle>
          <a:p>
            <a:endParaRPr lang="ru-RU"/>
          </a:p>
        </p:txBody>
      </p:sp>
      <p:sp>
        <p:nvSpPr>
          <p:cNvPr id="11" name="Номер слайда 10"/>
          <p:cNvSpPr>
            <a:spLocks noGrp="1"/>
          </p:cNvSpPr>
          <p:nvPr>
            <p:ph type="sldNum" sz="quarter" idx="12"/>
          </p:nvPr>
        </p:nvSpPr>
        <p:spPr/>
        <p:txBody>
          <a:bodyPr/>
          <a:lstStyle>
            <a:extLst/>
          </a:lstStyle>
          <a:p>
            <a:fld id="{7D081B5F-15FC-4760-9FA3-CB7F82FEDAF3}" type="slidenum">
              <a:rPr lang="ru-RU" smtClean="0"/>
              <a:t>‹#›</a:t>
            </a:fld>
            <a:endParaRPr lang="ru-RU"/>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70560" y="4983480"/>
            <a:ext cx="10911840" cy="1051560"/>
          </a:xfrm>
        </p:spPr>
        <p:txBody>
          <a:bodyPr/>
          <a:lstStyle>
            <a:extLst/>
          </a:lstStyle>
          <a:p>
            <a:r>
              <a:rPr kumimoji="0" lang="ru-RU" smtClean="0"/>
              <a:t>Образец заголовка</a:t>
            </a:r>
            <a:endParaRPr kumimoji="0" lang="en-US"/>
          </a:p>
        </p:txBody>
      </p:sp>
      <p:sp>
        <p:nvSpPr>
          <p:cNvPr id="3" name="Объект 2"/>
          <p:cNvSpPr>
            <a:spLocks noGrp="1"/>
          </p:cNvSpPr>
          <p:nvPr>
            <p:ph idx="1"/>
          </p:nvPr>
        </p:nvSpPr>
        <p:spPr>
          <a:xfrm>
            <a:off x="670560" y="530352"/>
            <a:ext cx="10911840" cy="4187952"/>
          </a:xfrm>
        </p:spPr>
        <p:txBody>
          <a:bodyPr/>
          <a:lstStyle>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extLst/>
          </a:lstStyle>
          <a:p>
            <a:fld id="{696BE1ED-C532-4601-8509-72653A3BF30C}" type="datetimeFigureOut">
              <a:rPr lang="ru-RU" smtClean="0"/>
              <a:t>31.01.2022</a:t>
            </a:fld>
            <a:endParaRPr lang="ru-RU"/>
          </a:p>
        </p:txBody>
      </p:sp>
      <p:sp>
        <p:nvSpPr>
          <p:cNvPr id="5" name="Нижний колонтитул 4"/>
          <p:cNvSpPr>
            <a:spLocks noGrp="1"/>
          </p:cNvSpPr>
          <p:nvPr>
            <p:ph type="ftr" sz="quarter" idx="11"/>
          </p:nvPr>
        </p:nvSpPr>
        <p:spPr/>
        <p:txBody>
          <a:bodyPr/>
          <a:lstStyle>
            <a:extLst/>
          </a:lstStyle>
          <a:p>
            <a:endParaRPr lang="ru-RU"/>
          </a:p>
        </p:txBody>
      </p:sp>
      <p:sp>
        <p:nvSpPr>
          <p:cNvPr id="6" name="Номер слайда 5"/>
          <p:cNvSpPr>
            <a:spLocks noGrp="1"/>
          </p:cNvSpPr>
          <p:nvPr>
            <p:ph type="sldNum" sz="quarter" idx="12"/>
          </p:nvPr>
        </p:nvSpPr>
        <p:spPr/>
        <p:txBody>
          <a:bodyPr/>
          <a:lstStyle>
            <a:extLst/>
          </a:lstStyle>
          <a:p>
            <a:fld id="{7D081B5F-15FC-4760-9FA3-CB7F82FEDAF3}" type="slidenum">
              <a:rPr lang="ru-RU" smtClean="0"/>
              <a:t>‹#›</a:t>
            </a:fld>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nchor="ct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696BE1ED-C532-4601-8509-72653A3BF30C}" type="datetimeFigureOut">
              <a:rPr lang="ru-RU" smtClean="0"/>
              <a:t>31.01.2022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a:xfrm>
            <a:off x="10951856" y="5867131"/>
            <a:ext cx="551167" cy="365125"/>
          </a:xfrm>
        </p:spPr>
        <p:txBody>
          <a:bodyPr/>
          <a:lstStyle/>
          <a:p>
            <a:fld id="{7D081B5F-15FC-4760-9FA3-CB7F82FEDAF3}" type="slidenum">
              <a:rPr lang="ru-RU" smtClean="0"/>
              <a:t>‹#›</a:t>
            </a:fld>
            <a:endParaRPr lang="ru-RU"/>
          </a:p>
        </p:txBody>
      </p:sp>
    </p:spTree>
    <p:extLst>
      <p:ext uri="{BB962C8B-B14F-4D97-AF65-F5344CB8AC3E}">
        <p14:creationId xmlns:p14="http://schemas.microsoft.com/office/powerpoint/2010/main" val="9546993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14" name="Скругленный прямоугольник 13"/>
          <p:cNvSpPr/>
          <p:nvPr/>
        </p:nvSpPr>
        <p:spPr>
          <a:xfrm>
            <a:off x="406401" y="329185"/>
            <a:ext cx="11376073"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Скругленный прямоугольник 10"/>
          <p:cNvSpPr/>
          <p:nvPr/>
        </p:nvSpPr>
        <p:spPr>
          <a:xfrm>
            <a:off x="558129" y="434163"/>
            <a:ext cx="11075745" cy="4341329"/>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Заголовок 1"/>
          <p:cNvSpPr>
            <a:spLocks noGrp="1"/>
          </p:cNvSpPr>
          <p:nvPr>
            <p:ph type="title"/>
          </p:nvPr>
        </p:nvSpPr>
        <p:spPr>
          <a:xfrm>
            <a:off x="624459" y="4928616"/>
            <a:ext cx="10911840" cy="676656"/>
          </a:xfrm>
        </p:spPr>
        <p:txBody>
          <a:bodyPr lIns="91440" bIns="0" anchor="b"/>
          <a:lstStyle>
            <a:lvl1pPr algn="l">
              <a:buNone/>
              <a:defRPr sz="3600" b="0" cap="none" baseline="0">
                <a:solidFill>
                  <a:schemeClr val="bg2">
                    <a:shade val="25000"/>
                  </a:schemeClr>
                </a:solidFill>
                <a:effectLst/>
              </a:defRPr>
            </a:lvl1pPr>
            <a:extLst/>
          </a:lstStyle>
          <a:p>
            <a:r>
              <a:rPr kumimoji="0" lang="ru-RU" smtClean="0"/>
              <a:t>Образец заголовка</a:t>
            </a:r>
            <a:endParaRPr kumimoji="0" lang="en-US"/>
          </a:p>
        </p:txBody>
      </p:sp>
      <p:sp>
        <p:nvSpPr>
          <p:cNvPr id="3" name="Текст 2"/>
          <p:cNvSpPr>
            <a:spLocks noGrp="1"/>
          </p:cNvSpPr>
          <p:nvPr>
            <p:ph type="body" idx="1"/>
          </p:nvPr>
        </p:nvSpPr>
        <p:spPr>
          <a:xfrm>
            <a:off x="624459" y="5624484"/>
            <a:ext cx="10911840" cy="420624"/>
          </a:xfrm>
        </p:spPr>
        <p:txBody>
          <a:bodyPr lIns="118872" tIns="0" anchor="t"/>
          <a:lstStyle>
            <a:lvl1pPr marL="0" marR="36576" indent="0" algn="l">
              <a:spcBef>
                <a:spcPts val="0"/>
              </a:spcBef>
              <a:spcAft>
                <a:spcPts val="0"/>
              </a:spcAft>
              <a:buNone/>
              <a:defRPr sz="1800" b="0">
                <a:solidFill>
                  <a:schemeClr val="accent1">
                    <a:shade val="50000"/>
                    <a:satMod val="110000"/>
                  </a:schemeClr>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ru-RU" smtClean="0"/>
              <a:t>Образец текста</a:t>
            </a:r>
          </a:p>
        </p:txBody>
      </p:sp>
      <p:sp>
        <p:nvSpPr>
          <p:cNvPr id="4" name="Дата 3"/>
          <p:cNvSpPr>
            <a:spLocks noGrp="1"/>
          </p:cNvSpPr>
          <p:nvPr>
            <p:ph type="dt" sz="half" idx="10"/>
          </p:nvPr>
        </p:nvSpPr>
        <p:spPr/>
        <p:txBody>
          <a:bodyPr/>
          <a:lstStyle>
            <a:extLst/>
          </a:lstStyle>
          <a:p>
            <a:fld id="{696BE1ED-C532-4601-8509-72653A3BF30C}" type="datetimeFigureOut">
              <a:rPr lang="ru-RU" smtClean="0"/>
              <a:t>31.01.2022</a:t>
            </a:fld>
            <a:endParaRPr lang="ru-RU"/>
          </a:p>
        </p:txBody>
      </p:sp>
      <p:sp>
        <p:nvSpPr>
          <p:cNvPr id="5" name="Нижний колонтитул 4"/>
          <p:cNvSpPr>
            <a:spLocks noGrp="1"/>
          </p:cNvSpPr>
          <p:nvPr>
            <p:ph type="ftr" sz="quarter" idx="11"/>
          </p:nvPr>
        </p:nvSpPr>
        <p:spPr/>
        <p:txBody>
          <a:bodyPr/>
          <a:lstStyle>
            <a:extLst/>
          </a:lstStyle>
          <a:p>
            <a:endParaRPr lang="ru-RU"/>
          </a:p>
        </p:txBody>
      </p:sp>
      <p:sp>
        <p:nvSpPr>
          <p:cNvPr id="6" name="Номер слайда 5"/>
          <p:cNvSpPr>
            <a:spLocks noGrp="1"/>
          </p:cNvSpPr>
          <p:nvPr>
            <p:ph type="sldNum" sz="quarter" idx="12"/>
          </p:nvPr>
        </p:nvSpPr>
        <p:spPr/>
        <p:txBody>
          <a:bodyPr/>
          <a:lstStyle>
            <a:extLst/>
          </a:lstStyle>
          <a:p>
            <a:fld id="{7D081B5F-15FC-4760-9FA3-CB7F82FEDAF3}" type="slidenum">
              <a:rPr lang="ru-RU" smtClean="0"/>
              <a:t>‹#›</a:t>
            </a:fld>
            <a:endParaRPr lang="ru-RU"/>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extLst/>
          </a:lstStyle>
          <a:p>
            <a:r>
              <a:rPr kumimoji="0" lang="ru-RU" smtClean="0"/>
              <a:t>Образец заголовка</a:t>
            </a:r>
            <a:endParaRPr kumimoji="0" lang="en-US"/>
          </a:p>
        </p:txBody>
      </p:sp>
      <p:sp>
        <p:nvSpPr>
          <p:cNvPr id="3" name="Объект 2"/>
          <p:cNvSpPr>
            <a:spLocks noGrp="1"/>
          </p:cNvSpPr>
          <p:nvPr>
            <p:ph sz="half" idx="1"/>
          </p:nvPr>
        </p:nvSpPr>
        <p:spPr>
          <a:xfrm>
            <a:off x="685803" y="530352"/>
            <a:ext cx="524256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Объект 3"/>
          <p:cNvSpPr>
            <a:spLocks noGrp="1"/>
          </p:cNvSpPr>
          <p:nvPr>
            <p:ph sz="half" idx="2"/>
          </p:nvPr>
        </p:nvSpPr>
        <p:spPr>
          <a:xfrm>
            <a:off x="6340480" y="530352"/>
            <a:ext cx="524256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5" name="Дата 4"/>
          <p:cNvSpPr>
            <a:spLocks noGrp="1"/>
          </p:cNvSpPr>
          <p:nvPr>
            <p:ph type="dt" sz="half" idx="10"/>
          </p:nvPr>
        </p:nvSpPr>
        <p:spPr/>
        <p:txBody>
          <a:bodyPr/>
          <a:lstStyle>
            <a:extLst/>
          </a:lstStyle>
          <a:p>
            <a:fld id="{696BE1ED-C532-4601-8509-72653A3BF30C}" type="datetimeFigureOut">
              <a:rPr lang="ru-RU" smtClean="0"/>
              <a:t>31.01.2022</a:t>
            </a:fld>
            <a:endParaRPr lang="ru-RU"/>
          </a:p>
        </p:txBody>
      </p:sp>
      <p:sp>
        <p:nvSpPr>
          <p:cNvPr id="6" name="Нижний колонтитул 5"/>
          <p:cNvSpPr>
            <a:spLocks noGrp="1"/>
          </p:cNvSpPr>
          <p:nvPr>
            <p:ph type="ftr" sz="quarter" idx="11"/>
          </p:nvPr>
        </p:nvSpPr>
        <p:spPr/>
        <p:txBody>
          <a:bodyPr/>
          <a:lstStyle>
            <a:extLst/>
          </a:lstStyle>
          <a:p>
            <a:endParaRPr lang="ru-RU"/>
          </a:p>
        </p:txBody>
      </p:sp>
      <p:sp>
        <p:nvSpPr>
          <p:cNvPr id="7" name="Номер слайда 6"/>
          <p:cNvSpPr>
            <a:spLocks noGrp="1"/>
          </p:cNvSpPr>
          <p:nvPr>
            <p:ph type="sldNum" sz="quarter" idx="12"/>
          </p:nvPr>
        </p:nvSpPr>
        <p:spPr/>
        <p:txBody>
          <a:bodyPr/>
          <a:lstStyle>
            <a:extLst/>
          </a:lstStyle>
          <a:p>
            <a:fld id="{7D081B5F-15FC-4760-9FA3-CB7F82FEDAF3}" type="slidenum">
              <a:rPr lang="ru-RU" smtClean="0"/>
              <a:t>‹#›</a:t>
            </a:fld>
            <a:endParaRPr lang="ru-RU"/>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70560" y="4983480"/>
            <a:ext cx="10911840" cy="1051560"/>
          </a:xfrm>
        </p:spPr>
        <p:txBody>
          <a:bodyPr anchor="b"/>
          <a:lstStyle>
            <a:lvl1pPr>
              <a:defRPr b="1"/>
            </a:lvl1pPr>
            <a:extLst/>
          </a:lstStyle>
          <a:p>
            <a:r>
              <a:rPr kumimoji="0" lang="ru-RU" smtClean="0"/>
              <a:t>Образец заголовка</a:t>
            </a:r>
            <a:endParaRPr kumimoji="0" lang="en-US"/>
          </a:p>
        </p:txBody>
      </p:sp>
      <p:sp>
        <p:nvSpPr>
          <p:cNvPr id="3" name="Текст 2"/>
          <p:cNvSpPr>
            <a:spLocks noGrp="1"/>
          </p:cNvSpPr>
          <p:nvPr>
            <p:ph type="body" idx="1"/>
          </p:nvPr>
        </p:nvSpPr>
        <p:spPr>
          <a:xfrm>
            <a:off x="809632" y="579438"/>
            <a:ext cx="5242560" cy="792162"/>
          </a:xfrm>
        </p:spPr>
        <p:txBody>
          <a:bodyPr lIns="146304"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ru-RU" smtClean="0"/>
              <a:t>Образец текста</a:t>
            </a:r>
          </a:p>
        </p:txBody>
      </p:sp>
      <p:sp>
        <p:nvSpPr>
          <p:cNvPr id="4" name="Текст 3"/>
          <p:cNvSpPr>
            <a:spLocks noGrp="1"/>
          </p:cNvSpPr>
          <p:nvPr>
            <p:ph type="body" sz="half" idx="3"/>
          </p:nvPr>
        </p:nvSpPr>
        <p:spPr>
          <a:xfrm>
            <a:off x="6202892" y="579438"/>
            <a:ext cx="5242560" cy="792162"/>
          </a:xfrm>
        </p:spPr>
        <p:txBody>
          <a:bodyPr lIns="137160"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ru-RU" smtClean="0"/>
              <a:t>Образец текста</a:t>
            </a:r>
          </a:p>
        </p:txBody>
      </p:sp>
      <p:sp>
        <p:nvSpPr>
          <p:cNvPr id="5" name="Объект 4"/>
          <p:cNvSpPr>
            <a:spLocks noGrp="1"/>
          </p:cNvSpPr>
          <p:nvPr>
            <p:ph sz="quarter" idx="2"/>
          </p:nvPr>
        </p:nvSpPr>
        <p:spPr>
          <a:xfrm>
            <a:off x="809632" y="1447800"/>
            <a:ext cx="524256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6" name="Объект 5"/>
          <p:cNvSpPr>
            <a:spLocks noGrp="1"/>
          </p:cNvSpPr>
          <p:nvPr>
            <p:ph sz="quarter" idx="4"/>
          </p:nvPr>
        </p:nvSpPr>
        <p:spPr>
          <a:xfrm>
            <a:off x="6202892" y="1447800"/>
            <a:ext cx="524256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7" name="Дата 6"/>
          <p:cNvSpPr>
            <a:spLocks noGrp="1"/>
          </p:cNvSpPr>
          <p:nvPr>
            <p:ph type="dt" sz="half" idx="10"/>
          </p:nvPr>
        </p:nvSpPr>
        <p:spPr/>
        <p:txBody>
          <a:bodyPr/>
          <a:lstStyle>
            <a:extLst/>
          </a:lstStyle>
          <a:p>
            <a:fld id="{696BE1ED-C532-4601-8509-72653A3BF30C}" type="datetimeFigureOut">
              <a:rPr lang="ru-RU" smtClean="0"/>
              <a:t>31.01.2022</a:t>
            </a:fld>
            <a:endParaRPr lang="ru-RU"/>
          </a:p>
        </p:txBody>
      </p:sp>
      <p:sp>
        <p:nvSpPr>
          <p:cNvPr id="8" name="Нижний колонтитул 7"/>
          <p:cNvSpPr>
            <a:spLocks noGrp="1"/>
          </p:cNvSpPr>
          <p:nvPr>
            <p:ph type="ftr" sz="quarter" idx="11"/>
          </p:nvPr>
        </p:nvSpPr>
        <p:spPr/>
        <p:txBody>
          <a:bodyPr/>
          <a:lstStyle>
            <a:extLst/>
          </a:lstStyle>
          <a:p>
            <a:endParaRPr lang="ru-RU"/>
          </a:p>
        </p:txBody>
      </p:sp>
      <p:sp>
        <p:nvSpPr>
          <p:cNvPr id="9" name="Номер слайда 8"/>
          <p:cNvSpPr>
            <a:spLocks noGrp="1"/>
          </p:cNvSpPr>
          <p:nvPr>
            <p:ph type="sldNum" sz="quarter" idx="12"/>
          </p:nvPr>
        </p:nvSpPr>
        <p:spPr/>
        <p:txBody>
          <a:bodyPr/>
          <a:lstStyle>
            <a:extLst/>
          </a:lstStyle>
          <a:p>
            <a:fld id="{7D081B5F-15FC-4760-9FA3-CB7F82FEDAF3}" type="slidenum">
              <a:rPr lang="ru-RU" smtClean="0"/>
              <a:t>‹#›</a:t>
            </a:fld>
            <a:endParaRPr lang="ru-RU"/>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extLst/>
          </a:lstStyle>
          <a:p>
            <a:r>
              <a:rPr kumimoji="0" lang="ru-RU" smtClean="0"/>
              <a:t>Образец заголовка</a:t>
            </a:r>
            <a:endParaRPr kumimoji="0" lang="en-US"/>
          </a:p>
        </p:txBody>
      </p:sp>
      <p:sp>
        <p:nvSpPr>
          <p:cNvPr id="3" name="Дата 2"/>
          <p:cNvSpPr>
            <a:spLocks noGrp="1"/>
          </p:cNvSpPr>
          <p:nvPr>
            <p:ph type="dt" sz="half" idx="10"/>
          </p:nvPr>
        </p:nvSpPr>
        <p:spPr/>
        <p:txBody>
          <a:bodyPr/>
          <a:lstStyle>
            <a:extLst/>
          </a:lstStyle>
          <a:p>
            <a:fld id="{696BE1ED-C532-4601-8509-72653A3BF30C}" type="datetimeFigureOut">
              <a:rPr lang="ru-RU" smtClean="0"/>
              <a:t>31.01.2022</a:t>
            </a:fld>
            <a:endParaRPr lang="ru-RU"/>
          </a:p>
        </p:txBody>
      </p:sp>
      <p:sp>
        <p:nvSpPr>
          <p:cNvPr id="4" name="Нижний колонтитул 3"/>
          <p:cNvSpPr>
            <a:spLocks noGrp="1"/>
          </p:cNvSpPr>
          <p:nvPr>
            <p:ph type="ftr" sz="quarter" idx="11"/>
          </p:nvPr>
        </p:nvSpPr>
        <p:spPr/>
        <p:txBody>
          <a:bodyPr/>
          <a:lstStyle>
            <a:extLst/>
          </a:lstStyle>
          <a:p>
            <a:endParaRPr lang="ru-RU"/>
          </a:p>
        </p:txBody>
      </p:sp>
      <p:sp>
        <p:nvSpPr>
          <p:cNvPr id="5" name="Номер слайда 4"/>
          <p:cNvSpPr>
            <a:spLocks noGrp="1"/>
          </p:cNvSpPr>
          <p:nvPr>
            <p:ph type="sldNum" sz="quarter" idx="12"/>
          </p:nvPr>
        </p:nvSpPr>
        <p:spPr/>
        <p:txBody>
          <a:bodyPr/>
          <a:lstStyle>
            <a:extLst/>
          </a:lstStyle>
          <a:p>
            <a:fld id="{7D081B5F-15FC-4760-9FA3-CB7F82FEDAF3}" type="slidenum">
              <a:rPr lang="ru-RU" smtClean="0"/>
              <a:t>‹#›</a:t>
            </a:fld>
            <a:endParaRPr lang="ru-RU"/>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7" name="Скругленный прямоугольник 6"/>
          <p:cNvSpPr/>
          <p:nvPr/>
        </p:nvSpPr>
        <p:spPr>
          <a:xfrm>
            <a:off x="406401" y="329185"/>
            <a:ext cx="11376073"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Дата 1"/>
          <p:cNvSpPr>
            <a:spLocks noGrp="1"/>
          </p:cNvSpPr>
          <p:nvPr>
            <p:ph type="dt" sz="half" idx="10"/>
          </p:nvPr>
        </p:nvSpPr>
        <p:spPr/>
        <p:txBody>
          <a:bodyPr/>
          <a:lstStyle>
            <a:extLst/>
          </a:lstStyle>
          <a:p>
            <a:fld id="{696BE1ED-C532-4601-8509-72653A3BF30C}" type="datetimeFigureOut">
              <a:rPr lang="ru-RU" smtClean="0"/>
              <a:t>31.01.2022</a:t>
            </a:fld>
            <a:endParaRPr lang="ru-RU"/>
          </a:p>
        </p:txBody>
      </p:sp>
      <p:sp>
        <p:nvSpPr>
          <p:cNvPr id="3" name="Нижний колонтитул 2"/>
          <p:cNvSpPr>
            <a:spLocks noGrp="1"/>
          </p:cNvSpPr>
          <p:nvPr>
            <p:ph type="ftr" sz="quarter" idx="11"/>
          </p:nvPr>
        </p:nvSpPr>
        <p:spPr/>
        <p:txBody>
          <a:bodyPr/>
          <a:lstStyle>
            <a:extLst/>
          </a:lstStyle>
          <a:p>
            <a:endParaRPr lang="ru-RU"/>
          </a:p>
        </p:txBody>
      </p:sp>
      <p:sp>
        <p:nvSpPr>
          <p:cNvPr id="4" name="Номер слайда 3"/>
          <p:cNvSpPr>
            <a:spLocks noGrp="1"/>
          </p:cNvSpPr>
          <p:nvPr>
            <p:ph type="sldNum" sz="quarter" idx="12"/>
          </p:nvPr>
        </p:nvSpPr>
        <p:spPr/>
        <p:txBody>
          <a:bodyPr/>
          <a:lstStyle>
            <a:extLst/>
          </a:lstStyle>
          <a:p>
            <a:fld id="{7D081B5F-15FC-4760-9FA3-CB7F82FEDAF3}" type="slidenum">
              <a:rPr lang="ru-RU" smtClean="0"/>
              <a:t>‹#›</a:t>
            </a:fld>
            <a:endParaRPr lang="ru-RU"/>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385045" y="533400"/>
            <a:ext cx="3962400" cy="914400"/>
          </a:xfrm>
        </p:spPr>
        <p:txBody>
          <a:bodyPr anchor="b"/>
          <a:lstStyle>
            <a:lvl1pPr algn="l">
              <a:buNone/>
              <a:defRPr sz="2200" b="1">
                <a:solidFill>
                  <a:schemeClr val="accent1"/>
                </a:solidFill>
              </a:defRPr>
            </a:lvl1pPr>
            <a:extLst/>
          </a:lstStyle>
          <a:p>
            <a:r>
              <a:rPr kumimoji="0" lang="ru-RU" smtClean="0"/>
              <a:t>Образец заголовка</a:t>
            </a:r>
            <a:endParaRPr kumimoji="0" lang="en-US"/>
          </a:p>
        </p:txBody>
      </p:sp>
      <p:sp>
        <p:nvSpPr>
          <p:cNvPr id="3" name="Текст 2"/>
          <p:cNvSpPr>
            <a:spLocks noGrp="1"/>
          </p:cNvSpPr>
          <p:nvPr>
            <p:ph type="body" idx="2"/>
          </p:nvPr>
        </p:nvSpPr>
        <p:spPr>
          <a:xfrm>
            <a:off x="7385129" y="1447802"/>
            <a:ext cx="3962400" cy="4206112"/>
          </a:xfrm>
        </p:spPr>
        <p:txBody>
          <a:bodyPr lIns="91440"/>
          <a:lstStyle>
            <a:lvl1pPr marL="18288" marR="18288" indent="0">
              <a:spcBef>
                <a:spcPts val="0"/>
              </a:spcBef>
              <a:buNone/>
              <a:defRPr sz="1400">
                <a:solidFill>
                  <a:schemeClr val="tx1"/>
                </a:solidFill>
              </a:defRPr>
            </a:lvl1pPr>
            <a:lvl2pPr>
              <a:buNone/>
              <a:defRPr sz="1200">
                <a:solidFill>
                  <a:schemeClr val="tx1"/>
                </a:solidFill>
              </a:defRPr>
            </a:lvl2pPr>
            <a:lvl3pPr>
              <a:buNone/>
              <a:defRPr sz="1000">
                <a:solidFill>
                  <a:schemeClr val="tx1"/>
                </a:solidFill>
              </a:defRPr>
            </a:lvl3pPr>
            <a:lvl4pPr>
              <a:buNone/>
              <a:defRPr sz="900">
                <a:solidFill>
                  <a:schemeClr val="tx1"/>
                </a:solidFill>
              </a:defRPr>
            </a:lvl4pPr>
            <a:lvl5pPr>
              <a:buNone/>
              <a:defRPr sz="900">
                <a:solidFill>
                  <a:schemeClr val="tx1"/>
                </a:solidFill>
              </a:defRPr>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Объект 3"/>
          <p:cNvSpPr>
            <a:spLocks noGrp="1"/>
          </p:cNvSpPr>
          <p:nvPr>
            <p:ph sz="half" idx="1"/>
          </p:nvPr>
        </p:nvSpPr>
        <p:spPr>
          <a:xfrm>
            <a:off x="1015163" y="930144"/>
            <a:ext cx="6168212" cy="4724402"/>
          </a:xfrm>
        </p:spPr>
        <p:txBody>
          <a:bodyPr/>
          <a:lstStyle>
            <a:lvl1pPr>
              <a:defRPr sz="2800">
                <a:solidFill>
                  <a:schemeClr val="tx1"/>
                </a:solidFill>
              </a:defRPr>
            </a:lvl1pPr>
            <a:lvl2pPr>
              <a:defRPr sz="26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buNone/>
              <a:defRPr/>
            </a:lvl6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5" name="Дата 4"/>
          <p:cNvSpPr>
            <a:spLocks noGrp="1"/>
          </p:cNvSpPr>
          <p:nvPr>
            <p:ph type="dt" sz="half" idx="10"/>
          </p:nvPr>
        </p:nvSpPr>
        <p:spPr/>
        <p:txBody>
          <a:bodyPr/>
          <a:lstStyle>
            <a:extLst/>
          </a:lstStyle>
          <a:p>
            <a:fld id="{696BE1ED-C532-4601-8509-72653A3BF30C}" type="datetimeFigureOut">
              <a:rPr lang="ru-RU" smtClean="0"/>
              <a:t>31.01.2022</a:t>
            </a:fld>
            <a:endParaRPr lang="ru-RU"/>
          </a:p>
        </p:txBody>
      </p:sp>
      <p:sp>
        <p:nvSpPr>
          <p:cNvPr id="6" name="Нижний колонтитул 5"/>
          <p:cNvSpPr>
            <a:spLocks noGrp="1"/>
          </p:cNvSpPr>
          <p:nvPr>
            <p:ph type="ftr" sz="quarter" idx="11"/>
          </p:nvPr>
        </p:nvSpPr>
        <p:spPr/>
        <p:txBody>
          <a:bodyPr/>
          <a:lstStyle>
            <a:extLst/>
          </a:lstStyle>
          <a:p>
            <a:endParaRPr lang="ru-RU"/>
          </a:p>
        </p:txBody>
      </p:sp>
      <p:sp>
        <p:nvSpPr>
          <p:cNvPr id="7" name="Номер слайда 6"/>
          <p:cNvSpPr>
            <a:spLocks noGrp="1"/>
          </p:cNvSpPr>
          <p:nvPr>
            <p:ph type="sldNum" sz="quarter" idx="12"/>
          </p:nvPr>
        </p:nvSpPr>
        <p:spPr/>
        <p:txBody>
          <a:bodyPr/>
          <a:lstStyle>
            <a:extLst/>
          </a:lstStyle>
          <a:p>
            <a:fld id="{7D081B5F-15FC-4760-9FA3-CB7F82FEDAF3}" type="slidenum">
              <a:rPr lang="ru-RU" smtClean="0"/>
              <a:t>‹#›</a:t>
            </a:fld>
            <a:endParaRPr lang="ru-RU"/>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15" name="Скругленный прямоугольник 14"/>
          <p:cNvSpPr/>
          <p:nvPr/>
        </p:nvSpPr>
        <p:spPr>
          <a:xfrm>
            <a:off x="406401" y="329185"/>
            <a:ext cx="11376073"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Прямоугольник с одним скругленным углом 10"/>
          <p:cNvSpPr/>
          <p:nvPr/>
        </p:nvSpPr>
        <p:spPr>
          <a:xfrm>
            <a:off x="8534401" y="434162"/>
            <a:ext cx="3099473" cy="4343400"/>
          </a:xfrm>
          <a:prstGeom prst="round1Rect">
            <a:avLst>
              <a:gd name="adj" fmla="val 2748"/>
            </a:avLst>
          </a:prstGeom>
          <a:solidFill>
            <a:srgbClr val="1C1C1C"/>
          </a:soli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Заголовок 1"/>
          <p:cNvSpPr>
            <a:spLocks noGrp="1"/>
          </p:cNvSpPr>
          <p:nvPr>
            <p:ph type="title"/>
          </p:nvPr>
        </p:nvSpPr>
        <p:spPr>
          <a:xfrm>
            <a:off x="609600" y="5012056"/>
            <a:ext cx="10972800" cy="1051560"/>
          </a:xfrm>
        </p:spPr>
        <p:txBody>
          <a:bodyPr anchor="t"/>
          <a:lstStyle>
            <a:lvl1pPr algn="l">
              <a:buNone/>
              <a:defRPr sz="3600" b="0">
                <a:solidFill>
                  <a:schemeClr val="bg2">
                    <a:shade val="25000"/>
                  </a:schemeClr>
                </a:solidFill>
                <a:effectLst/>
              </a:defRPr>
            </a:lvl1pPr>
            <a:extLst/>
          </a:lstStyle>
          <a:p>
            <a:r>
              <a:rPr kumimoji="0" lang="ru-RU" smtClean="0"/>
              <a:t>Образец заголовка</a:t>
            </a:r>
            <a:endParaRPr kumimoji="0" lang="en-US"/>
          </a:p>
        </p:txBody>
      </p:sp>
      <p:sp>
        <p:nvSpPr>
          <p:cNvPr id="4" name="Текст 3"/>
          <p:cNvSpPr>
            <a:spLocks noGrp="1"/>
          </p:cNvSpPr>
          <p:nvPr>
            <p:ph type="body" sz="half" idx="2"/>
          </p:nvPr>
        </p:nvSpPr>
        <p:spPr bwMode="grayWhite">
          <a:xfrm>
            <a:off x="8616949" y="533400"/>
            <a:ext cx="2987040" cy="4211480"/>
          </a:xfrm>
        </p:spPr>
        <p:txBody>
          <a:bodyPr lIns="91440"/>
          <a:lstStyle>
            <a:lvl1pPr marL="45720" indent="0" algn="l">
              <a:spcBef>
                <a:spcPts val="0"/>
              </a:spcBef>
              <a:buNone/>
              <a:defRPr sz="1400">
                <a:solidFill>
                  <a:srgbClr val="FFFFFF"/>
                </a:solidFill>
              </a:defRPr>
            </a:lvl1pPr>
            <a:lvl2pPr>
              <a:defRPr sz="1200">
                <a:solidFill>
                  <a:srgbClr val="FFFFFF"/>
                </a:solidFill>
              </a:defRPr>
            </a:lvl2pPr>
            <a:lvl3pPr>
              <a:defRPr sz="1000">
                <a:solidFill>
                  <a:srgbClr val="FFFFFF"/>
                </a:solidFill>
              </a:defRPr>
            </a:lvl3pPr>
            <a:lvl4pPr>
              <a:defRPr sz="900">
                <a:solidFill>
                  <a:srgbClr val="FFFFFF"/>
                </a:solidFill>
              </a:defRPr>
            </a:lvl4pPr>
            <a:lvl5pPr>
              <a:defRPr sz="900">
                <a:solidFill>
                  <a:srgbClr val="FFFFFF"/>
                </a:solidFill>
              </a:defRPr>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5" name="Дата 4"/>
          <p:cNvSpPr>
            <a:spLocks noGrp="1"/>
          </p:cNvSpPr>
          <p:nvPr>
            <p:ph type="dt" sz="half" idx="10"/>
          </p:nvPr>
        </p:nvSpPr>
        <p:spPr/>
        <p:txBody>
          <a:bodyPr/>
          <a:lstStyle>
            <a:extLst/>
          </a:lstStyle>
          <a:p>
            <a:fld id="{696BE1ED-C532-4601-8509-72653A3BF30C}" type="datetimeFigureOut">
              <a:rPr lang="ru-RU" smtClean="0"/>
              <a:t>31.01.2022</a:t>
            </a:fld>
            <a:endParaRPr lang="ru-RU"/>
          </a:p>
        </p:txBody>
      </p:sp>
      <p:sp>
        <p:nvSpPr>
          <p:cNvPr id="6" name="Нижний колонтитул 5"/>
          <p:cNvSpPr>
            <a:spLocks noGrp="1"/>
          </p:cNvSpPr>
          <p:nvPr>
            <p:ph type="ftr" sz="quarter" idx="11"/>
          </p:nvPr>
        </p:nvSpPr>
        <p:spPr/>
        <p:txBody>
          <a:bodyPr/>
          <a:lstStyle>
            <a:extLst/>
          </a:lstStyle>
          <a:p>
            <a:endParaRPr lang="en-US" dirty="0"/>
          </a:p>
        </p:txBody>
      </p:sp>
      <p:sp>
        <p:nvSpPr>
          <p:cNvPr id="7" name="Номер слайда 6"/>
          <p:cNvSpPr>
            <a:spLocks noGrp="1"/>
          </p:cNvSpPr>
          <p:nvPr>
            <p:ph type="sldNum" sz="quarter" idx="12"/>
          </p:nvPr>
        </p:nvSpPr>
        <p:spPr/>
        <p:txBody>
          <a:bodyPr/>
          <a:lstStyle>
            <a:extLst/>
          </a:lstStyle>
          <a:p>
            <a:fld id="{7D081B5F-15FC-4760-9FA3-CB7F82FEDAF3}" type="slidenum">
              <a:rPr lang="ru-RU" smtClean="0"/>
              <a:t>‹#›</a:t>
            </a:fld>
            <a:endParaRPr lang="ru-RU"/>
          </a:p>
        </p:txBody>
      </p:sp>
      <p:sp>
        <p:nvSpPr>
          <p:cNvPr id="3" name="Рисунок 2"/>
          <p:cNvSpPr>
            <a:spLocks noGrp="1"/>
          </p:cNvSpPr>
          <p:nvPr>
            <p:ph type="pic" idx="1"/>
          </p:nvPr>
        </p:nvSpPr>
        <p:spPr>
          <a:xfrm>
            <a:off x="561973" y="435768"/>
            <a:ext cx="7900416" cy="4343400"/>
          </a:xfrm>
          <a:prstGeom prst="snipRoundRect">
            <a:avLst>
              <a:gd name="adj1" fmla="val 1040"/>
              <a:gd name="adj2" fmla="val 0"/>
            </a:avLst>
          </a:prstGeom>
          <a:solidFill>
            <a:schemeClr val="bg2">
              <a:shade val="10000"/>
            </a:schemeClr>
          </a:solidFill>
        </p:spPr>
        <p:txBody>
          <a:bodyPr/>
          <a:lstStyle>
            <a:lvl1pPr marL="0" indent="0">
              <a:buNone/>
              <a:defRPr sz="3200"/>
            </a:lvl1pPr>
            <a:extLst/>
          </a:lstStyle>
          <a:p>
            <a:r>
              <a:rPr kumimoji="0" lang="ru-RU" smtClean="0"/>
              <a:t>Вставка рисунка</a:t>
            </a:r>
            <a:endParaRPr kumimoji="0"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70560" y="4983480"/>
            <a:ext cx="10911840" cy="1051560"/>
          </a:xfrm>
        </p:spPr>
        <p:txBody>
          <a:bodyPr/>
          <a:lstStyle>
            <a:extLst/>
          </a:lstStyle>
          <a:p>
            <a:r>
              <a:rPr kumimoji="0" lang="ru-RU" smtClean="0"/>
              <a:t>Образец заголовка</a:t>
            </a:r>
            <a:endParaRPr kumimoji="0" lang="en-US"/>
          </a:p>
        </p:txBody>
      </p:sp>
      <p:sp>
        <p:nvSpPr>
          <p:cNvPr id="3" name="Вертикальный текст 2"/>
          <p:cNvSpPr>
            <a:spLocks noGrp="1"/>
          </p:cNvSpPr>
          <p:nvPr>
            <p:ph type="body" orient="vert" idx="1"/>
          </p:nvPr>
        </p:nvSpPr>
        <p:spPr>
          <a:xfrm>
            <a:off x="670560" y="530352"/>
            <a:ext cx="10911840" cy="4187952"/>
          </a:xfrm>
        </p:spPr>
        <p:txBody>
          <a:bodyPr vert="eaVert"/>
          <a:lstStyle>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extLst/>
          </a:lstStyle>
          <a:p>
            <a:fld id="{696BE1ED-C532-4601-8509-72653A3BF30C}" type="datetimeFigureOut">
              <a:rPr lang="ru-RU" smtClean="0"/>
              <a:t>31.01.2022</a:t>
            </a:fld>
            <a:endParaRPr lang="ru-RU"/>
          </a:p>
        </p:txBody>
      </p:sp>
      <p:sp>
        <p:nvSpPr>
          <p:cNvPr id="5" name="Нижний колонтитул 4"/>
          <p:cNvSpPr>
            <a:spLocks noGrp="1"/>
          </p:cNvSpPr>
          <p:nvPr>
            <p:ph type="ftr" sz="quarter" idx="11"/>
          </p:nvPr>
        </p:nvSpPr>
        <p:spPr/>
        <p:txBody>
          <a:bodyPr/>
          <a:lstStyle>
            <a:extLst/>
          </a:lstStyle>
          <a:p>
            <a:endParaRPr lang="ru-RU"/>
          </a:p>
        </p:txBody>
      </p:sp>
      <p:sp>
        <p:nvSpPr>
          <p:cNvPr id="6" name="Номер слайда 5"/>
          <p:cNvSpPr>
            <a:spLocks noGrp="1"/>
          </p:cNvSpPr>
          <p:nvPr>
            <p:ph type="sldNum" sz="quarter" idx="12"/>
          </p:nvPr>
        </p:nvSpPr>
        <p:spPr/>
        <p:txBody>
          <a:bodyPr/>
          <a:lstStyle>
            <a:extLst/>
          </a:lstStyle>
          <a:p>
            <a:fld id="{7D081B5F-15FC-4760-9FA3-CB7F82FEDAF3}" type="slidenum">
              <a:rPr lang="ru-RU" smtClean="0"/>
              <a:t>‹#›</a:t>
            </a:fld>
            <a:endParaRPr lang="ru-RU"/>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839200" y="533405"/>
            <a:ext cx="2641600" cy="5257799"/>
          </a:xfrm>
        </p:spPr>
        <p:txBody>
          <a:bodyPr vert="eaVert"/>
          <a:lstStyle>
            <a:extLst/>
          </a:lstStyle>
          <a:p>
            <a:r>
              <a:rPr kumimoji="0" lang="ru-RU" smtClean="0"/>
              <a:t>Образец заголовка</a:t>
            </a:r>
            <a:endParaRPr kumimoji="0" lang="en-US"/>
          </a:p>
        </p:txBody>
      </p:sp>
      <p:sp>
        <p:nvSpPr>
          <p:cNvPr id="3" name="Вертикальный текст 2"/>
          <p:cNvSpPr>
            <a:spLocks noGrp="1"/>
          </p:cNvSpPr>
          <p:nvPr>
            <p:ph type="body" orient="vert" idx="1"/>
          </p:nvPr>
        </p:nvSpPr>
        <p:spPr>
          <a:xfrm>
            <a:off x="711200" y="533403"/>
            <a:ext cx="7924800" cy="5257801"/>
          </a:xfrm>
        </p:spPr>
        <p:txBody>
          <a:bodyPr vert="eaVert"/>
          <a:lstStyle>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extLst/>
          </a:lstStyle>
          <a:p>
            <a:fld id="{696BE1ED-C532-4601-8509-72653A3BF30C}" type="datetimeFigureOut">
              <a:rPr lang="ru-RU" smtClean="0"/>
              <a:t>31.01.2022</a:t>
            </a:fld>
            <a:endParaRPr lang="ru-RU"/>
          </a:p>
        </p:txBody>
      </p:sp>
      <p:sp>
        <p:nvSpPr>
          <p:cNvPr id="5" name="Нижний колонтитул 4"/>
          <p:cNvSpPr>
            <a:spLocks noGrp="1"/>
          </p:cNvSpPr>
          <p:nvPr>
            <p:ph type="ftr" sz="quarter" idx="11"/>
          </p:nvPr>
        </p:nvSpPr>
        <p:spPr/>
        <p:txBody>
          <a:bodyPr/>
          <a:lstStyle>
            <a:extLst/>
          </a:lstStyle>
          <a:p>
            <a:endParaRPr lang="ru-RU"/>
          </a:p>
        </p:txBody>
      </p:sp>
      <p:sp>
        <p:nvSpPr>
          <p:cNvPr id="6" name="Номер слайда 5"/>
          <p:cNvSpPr>
            <a:spLocks noGrp="1"/>
          </p:cNvSpPr>
          <p:nvPr>
            <p:ph type="sldNum" sz="quarter" idx="12"/>
          </p:nvPr>
        </p:nvSpPr>
        <p:spPr/>
        <p:txBody>
          <a:bodyPr/>
          <a:lstStyle>
            <a:extLst/>
          </a:lstStyle>
          <a:p>
            <a:fld id="{7D081B5F-15FC-4760-9FA3-CB7F82FEDAF3}" type="slidenum">
              <a:rPr lang="ru-RU" smtClean="0"/>
              <a:t>‹#›</a:t>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696BE1ED-C532-4601-8509-72653A3BF30C}" type="datetimeFigureOut">
              <a:rPr lang="ru-RU" smtClean="0"/>
              <a:t>31.01.2022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D081B5F-15FC-4760-9FA3-CB7F82FEDAF3}" type="slidenum">
              <a:rPr lang="ru-RU" smtClean="0"/>
              <a:t>‹#›</a:t>
            </a:fld>
            <a:endParaRPr lang="ru-RU"/>
          </a:p>
        </p:txBody>
      </p:sp>
    </p:spTree>
    <p:extLst>
      <p:ext uri="{BB962C8B-B14F-4D97-AF65-F5344CB8AC3E}">
        <p14:creationId xmlns:p14="http://schemas.microsoft.com/office/powerpoint/2010/main" val="1622712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696BE1ED-C532-4601-8509-72653A3BF30C}" type="datetimeFigureOut">
              <a:rPr lang="ru-RU" smtClean="0"/>
              <a:t>31.01.2022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7D081B5F-15FC-4760-9FA3-CB7F82FEDAF3}" type="slidenum">
              <a:rPr lang="ru-RU" smtClean="0"/>
              <a:t>‹#›</a:t>
            </a:fld>
            <a:endParaRPr lang="ru-RU"/>
          </a:p>
        </p:txBody>
      </p:sp>
    </p:spTree>
    <p:extLst>
      <p:ext uri="{BB962C8B-B14F-4D97-AF65-F5344CB8AC3E}">
        <p14:creationId xmlns:p14="http://schemas.microsoft.com/office/powerpoint/2010/main" val="1246265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smtClean="0"/>
              <a:t>Образец заголовка</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696BE1ED-C532-4601-8509-72653A3BF30C}" type="datetimeFigureOut">
              <a:rPr lang="ru-RU" smtClean="0"/>
              <a:t>31.01.2022</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7D081B5F-15FC-4760-9FA3-CB7F82FEDAF3}" type="slidenum">
              <a:rPr lang="ru-RU" smtClean="0"/>
              <a:t>‹#›</a:t>
            </a:fld>
            <a:endParaRPr lang="ru-RU"/>
          </a:p>
        </p:txBody>
      </p:sp>
    </p:spTree>
    <p:extLst>
      <p:ext uri="{BB962C8B-B14F-4D97-AF65-F5344CB8AC3E}">
        <p14:creationId xmlns:p14="http://schemas.microsoft.com/office/powerpoint/2010/main" val="465552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696BE1ED-C532-4601-8509-72653A3BF30C}" type="datetimeFigureOut">
              <a:rPr lang="ru-RU" smtClean="0"/>
              <a:t>31.01.2022</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7D081B5F-15FC-4760-9FA3-CB7F82FEDAF3}" type="slidenum">
              <a:rPr lang="ru-RU" smtClean="0"/>
              <a:t>‹#›</a:t>
            </a:fld>
            <a:endParaRPr lang="ru-RU"/>
          </a:p>
        </p:txBody>
      </p:sp>
    </p:spTree>
    <p:extLst>
      <p:ext uri="{BB962C8B-B14F-4D97-AF65-F5344CB8AC3E}">
        <p14:creationId xmlns:p14="http://schemas.microsoft.com/office/powerpoint/2010/main" val="3495786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6BE1ED-C532-4601-8509-72653A3BF30C}" type="datetimeFigureOut">
              <a:rPr lang="ru-RU" smtClean="0"/>
              <a:t>31.01.2022</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7D081B5F-15FC-4760-9FA3-CB7F82FEDAF3}" type="slidenum">
              <a:rPr lang="ru-RU" smtClean="0"/>
              <a:t>‹#›</a:t>
            </a:fld>
            <a:endParaRPr lang="ru-RU"/>
          </a:p>
        </p:txBody>
      </p:sp>
    </p:spTree>
    <p:extLst>
      <p:ext uri="{BB962C8B-B14F-4D97-AF65-F5344CB8AC3E}">
        <p14:creationId xmlns:p14="http://schemas.microsoft.com/office/powerpoint/2010/main" val="2963648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ru-RU" smtClean="0"/>
              <a:t>Образец заголовка</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696BE1ED-C532-4601-8509-72653A3BF30C}" type="datetimeFigureOut">
              <a:rPr lang="ru-RU" smtClean="0"/>
              <a:t>31.01.2022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7D081B5F-15FC-4760-9FA3-CB7F82FEDAF3}" type="slidenum">
              <a:rPr lang="ru-RU" smtClean="0"/>
              <a:t>‹#›</a:t>
            </a:fld>
            <a:endParaRPr lang="ru-RU"/>
          </a:p>
        </p:txBody>
      </p:sp>
    </p:spTree>
    <p:extLst>
      <p:ext uri="{BB962C8B-B14F-4D97-AF65-F5344CB8AC3E}">
        <p14:creationId xmlns:p14="http://schemas.microsoft.com/office/powerpoint/2010/main" val="24404973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ru-RU" smtClean="0"/>
              <a:t>Образец заголовка</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696BE1ED-C532-4601-8509-72653A3BF30C}" type="datetimeFigureOut">
              <a:rPr lang="ru-RU" smtClean="0"/>
              <a:t>31.01.2022</a:t>
            </a:fld>
            <a:endParaRPr lang="ru-RU"/>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D081B5F-15FC-4760-9FA3-CB7F82FEDAF3}" type="slidenum">
              <a:rPr lang="ru-RU" smtClean="0"/>
              <a:t>‹#›</a:t>
            </a:fld>
            <a:endParaRPr lang="ru-RU"/>
          </a:p>
        </p:txBody>
      </p:sp>
    </p:spTree>
    <p:extLst>
      <p:ext uri="{BB962C8B-B14F-4D97-AF65-F5344CB8AC3E}">
        <p14:creationId xmlns:p14="http://schemas.microsoft.com/office/powerpoint/2010/main" val="3528613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6BE1ED-C532-4601-8509-72653A3BF30C}" type="datetimeFigureOut">
              <a:rPr lang="ru-RU" smtClean="0"/>
              <a:t>31.01.2022</a:t>
            </a:fld>
            <a:endParaRPr lang="ru-RU"/>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ru-RU"/>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D081B5F-15FC-4760-9FA3-CB7F82FEDAF3}" type="slidenum">
              <a:rPr lang="ru-RU" smtClean="0"/>
              <a:t>‹#›</a:t>
            </a:fld>
            <a:endParaRPr lang="ru-RU"/>
          </a:p>
        </p:txBody>
      </p:sp>
    </p:spTree>
    <p:extLst>
      <p:ext uri="{BB962C8B-B14F-4D97-AF65-F5344CB8AC3E}">
        <p14:creationId xmlns:p14="http://schemas.microsoft.com/office/powerpoint/2010/main" val="1678789946"/>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Скругленный прямоугольник 6"/>
          <p:cNvSpPr/>
          <p:nvPr/>
        </p:nvSpPr>
        <p:spPr>
          <a:xfrm>
            <a:off x="406401" y="329185"/>
            <a:ext cx="11376073"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Скругленный прямоугольник 8"/>
          <p:cNvSpPr/>
          <p:nvPr/>
        </p:nvSpPr>
        <p:spPr>
          <a:xfrm>
            <a:off x="558129" y="434162"/>
            <a:ext cx="11075745" cy="5486400"/>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3" name="Заголовок 12"/>
          <p:cNvSpPr>
            <a:spLocks noGrp="1"/>
          </p:cNvSpPr>
          <p:nvPr>
            <p:ph type="title"/>
          </p:nvPr>
        </p:nvSpPr>
        <p:spPr>
          <a:xfrm>
            <a:off x="670560" y="4985590"/>
            <a:ext cx="10911840" cy="1051560"/>
          </a:xfrm>
          <a:prstGeom prst="rect">
            <a:avLst/>
          </a:prstGeom>
        </p:spPr>
        <p:txBody>
          <a:bodyPr vert="horz" anchor="b">
            <a:normAutofit/>
          </a:bodyPr>
          <a:lstStyle>
            <a:extLst/>
          </a:lstStyle>
          <a:p>
            <a:r>
              <a:rPr kumimoji="0" lang="ru-RU" smtClean="0"/>
              <a:t>Образец заголовка</a:t>
            </a:r>
            <a:endParaRPr kumimoji="0" lang="en-US"/>
          </a:p>
        </p:txBody>
      </p:sp>
      <p:sp>
        <p:nvSpPr>
          <p:cNvPr id="4" name="Текст 3"/>
          <p:cNvSpPr>
            <a:spLocks noGrp="1"/>
          </p:cNvSpPr>
          <p:nvPr>
            <p:ph type="body" idx="1"/>
          </p:nvPr>
        </p:nvSpPr>
        <p:spPr>
          <a:xfrm>
            <a:off x="670560" y="530352"/>
            <a:ext cx="10911840" cy="4187952"/>
          </a:xfrm>
          <a:prstGeom prst="rect">
            <a:avLst/>
          </a:prstGeom>
        </p:spPr>
        <p:txBody>
          <a:bodyPr vert="horz" lIns="182880" tIns="91440">
            <a:normAutofit/>
          </a:bodyPr>
          <a:lstStyle>
            <a:extLst/>
          </a:lstStyle>
          <a:p>
            <a:pPr lvl="0" eaLnBrk="1" latinLnBrk="0" hangingPunct="1"/>
            <a:r>
              <a:rPr kumimoji="0" lang="ru-RU" smtClean="0"/>
              <a:t>Образец текста</a:t>
            </a:r>
          </a:p>
          <a:p>
            <a:pPr lvl="1" eaLnBrk="1" latinLnBrk="0" hangingPunct="1"/>
            <a:r>
              <a:rPr kumimoji="0" lang="ru-RU" smtClean="0"/>
              <a:t>Второй уровень</a:t>
            </a:r>
          </a:p>
          <a:p>
            <a:pPr lvl="2" eaLnBrk="1" latinLnBrk="0" hangingPunct="1"/>
            <a:r>
              <a:rPr kumimoji="0" lang="ru-RU" smtClean="0"/>
              <a:t>Третий уровень</a:t>
            </a:r>
          </a:p>
          <a:p>
            <a:pPr lvl="3" eaLnBrk="1" latinLnBrk="0" hangingPunct="1"/>
            <a:r>
              <a:rPr kumimoji="0" lang="ru-RU" smtClean="0"/>
              <a:t>Четвертый уровень</a:t>
            </a:r>
          </a:p>
          <a:p>
            <a:pPr lvl="4" eaLnBrk="1" latinLnBrk="0" hangingPunct="1"/>
            <a:r>
              <a:rPr kumimoji="0" lang="ru-RU" smtClean="0"/>
              <a:t>Пятый уровень</a:t>
            </a:r>
            <a:endParaRPr kumimoji="0" lang="en-US"/>
          </a:p>
        </p:txBody>
      </p:sp>
      <p:sp>
        <p:nvSpPr>
          <p:cNvPr id="25" name="Дата 24"/>
          <p:cNvSpPr>
            <a:spLocks noGrp="1"/>
          </p:cNvSpPr>
          <p:nvPr>
            <p:ph type="dt" sz="half" idx="2"/>
          </p:nvPr>
        </p:nvSpPr>
        <p:spPr>
          <a:xfrm>
            <a:off x="5035104" y="6111876"/>
            <a:ext cx="30480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696BE1ED-C532-4601-8509-72653A3BF30C}" type="datetimeFigureOut">
              <a:rPr lang="ru-RU" smtClean="0"/>
              <a:t>31.01.2022</a:t>
            </a:fld>
            <a:endParaRPr lang="ru-RU"/>
          </a:p>
        </p:txBody>
      </p:sp>
      <p:sp>
        <p:nvSpPr>
          <p:cNvPr id="18" name="Нижний колонтитул 17"/>
          <p:cNvSpPr>
            <a:spLocks noGrp="1"/>
          </p:cNvSpPr>
          <p:nvPr>
            <p:ph type="ftr" sz="quarter" idx="3"/>
          </p:nvPr>
        </p:nvSpPr>
        <p:spPr>
          <a:xfrm>
            <a:off x="8083104" y="6111876"/>
            <a:ext cx="3048000" cy="365125"/>
          </a:xfrm>
          <a:prstGeom prst="rect">
            <a:avLst/>
          </a:prstGeom>
        </p:spPr>
        <p:txBody>
          <a:bodyPr vert="horz" anchor="b"/>
          <a:lstStyle>
            <a:lvl1pPr algn="l" eaLnBrk="1" latinLnBrk="0" hangingPunct="1">
              <a:defRPr kumimoji="0" sz="1000">
                <a:solidFill>
                  <a:schemeClr val="bg2">
                    <a:shade val="50000"/>
                  </a:schemeClr>
                </a:solidFill>
              </a:defRPr>
            </a:lvl1pPr>
            <a:extLst/>
          </a:lstStyle>
          <a:p>
            <a:endParaRPr lang="ru-RU"/>
          </a:p>
        </p:txBody>
      </p:sp>
      <p:sp>
        <p:nvSpPr>
          <p:cNvPr id="5" name="Номер слайда 4"/>
          <p:cNvSpPr>
            <a:spLocks noGrp="1"/>
          </p:cNvSpPr>
          <p:nvPr>
            <p:ph type="sldNum" sz="quarter" idx="4"/>
          </p:nvPr>
        </p:nvSpPr>
        <p:spPr>
          <a:xfrm>
            <a:off x="11131104" y="6111876"/>
            <a:ext cx="6096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7D081B5F-15FC-4760-9FA3-CB7F82FEDAF3}" type="slidenum">
              <a:rPr lang="ru-RU" smtClean="0"/>
              <a:t>‹#›</a:t>
            </a:fld>
            <a:endParaRPr lang="ru-RU"/>
          </a:p>
        </p:txBody>
      </p:sp>
    </p:spTree>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Lst>
  <p:txStyles>
    <p:titleStyle>
      <a:lvl1pPr algn="l" rtl="0" eaLnBrk="1" latinLnBrk="0" hangingPunct="1">
        <a:spcBef>
          <a:spcPct val="0"/>
        </a:spcBef>
        <a:buNone/>
        <a:defRPr kumimoji="0" sz="36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p:titleStyle>
    <p:bodyStyle>
      <a:lvl1pPr marL="265176" indent="-265176" algn="l" rtl="0" eaLnBrk="1" latinLnBrk="0" hangingPunct="1">
        <a:spcBef>
          <a:spcPts val="250"/>
        </a:spcBef>
        <a:buClr>
          <a:schemeClr val="accent1"/>
        </a:buClr>
        <a:buSzPct val="80000"/>
        <a:buFont typeface="Wingdings 2"/>
        <a:buChar char=""/>
        <a:defRPr kumimoji="0" sz="2800" kern="1200">
          <a:solidFill>
            <a:schemeClr val="tx1"/>
          </a:solidFill>
          <a:effectLst/>
          <a:latin typeface="+mn-lt"/>
          <a:ea typeface="+mn-ea"/>
          <a:cs typeface="+mn-cs"/>
        </a:defRPr>
      </a:lvl1pPr>
      <a:lvl2pPr marL="548640" indent="-201168" algn="l" rtl="0" eaLnBrk="1" latinLnBrk="0" hangingPunct="1">
        <a:spcBef>
          <a:spcPts val="250"/>
        </a:spcBef>
        <a:buClr>
          <a:schemeClr val="accent1"/>
        </a:buClr>
        <a:buSzPct val="100000"/>
        <a:buFont typeface="Verdana"/>
        <a:buChar char="◦"/>
        <a:defRPr kumimoji="0" sz="2400" kern="1200">
          <a:solidFill>
            <a:schemeClr val="tx1"/>
          </a:solidFill>
          <a:latin typeface="+mn-lt"/>
          <a:ea typeface="+mn-ea"/>
          <a:cs typeface="+mn-cs"/>
        </a:defRPr>
      </a:lvl2pPr>
      <a:lvl3pPr marL="786384" indent="-182880" algn="l" rtl="0" eaLnBrk="1" latinLnBrk="0" hangingPunct="1">
        <a:spcBef>
          <a:spcPts val="250"/>
        </a:spcBef>
        <a:buClr>
          <a:schemeClr val="accent2">
            <a:tint val="85000"/>
            <a:satMod val="285000"/>
          </a:schemeClr>
        </a:buClr>
        <a:buSzPct val="100000"/>
        <a:buFont typeface="Wingdings 2"/>
        <a:buChar char=""/>
        <a:defRPr kumimoji="0" sz="2200" kern="1200">
          <a:solidFill>
            <a:schemeClr val="tx1"/>
          </a:solidFill>
          <a:latin typeface="+mn-lt"/>
          <a:ea typeface="+mn-ea"/>
          <a:cs typeface="+mn-cs"/>
        </a:defRPr>
      </a:lvl3pPr>
      <a:lvl4pPr marL="1024128" indent="-182880" algn="l" rtl="0" eaLnBrk="1" latinLnBrk="0" hangingPunct="1">
        <a:spcBef>
          <a:spcPts val="230"/>
        </a:spcBef>
        <a:buClr>
          <a:schemeClr val="accent2">
            <a:tint val="85000"/>
            <a:satMod val="285000"/>
          </a:schemeClr>
        </a:buClr>
        <a:buSzPct val="112000"/>
        <a:buFont typeface="Verdana"/>
        <a:buChar char="◦"/>
        <a:defRPr kumimoji="0" sz="1900" kern="1200">
          <a:solidFill>
            <a:schemeClr val="tx1"/>
          </a:solidFill>
          <a:latin typeface="+mn-lt"/>
          <a:ea typeface="+mn-ea"/>
          <a:cs typeface="+mn-cs"/>
        </a:defRPr>
      </a:lvl4pPr>
      <a:lvl5pPr marL="1280160" indent="-182880" algn="l" rtl="0" eaLnBrk="1" latinLnBrk="0" hangingPunct="1">
        <a:spcBef>
          <a:spcPts val="250"/>
        </a:spcBef>
        <a:buClr>
          <a:schemeClr val="accent3">
            <a:tint val="85000"/>
            <a:satMod val="275000"/>
          </a:schemeClr>
        </a:buClr>
        <a:buSzPct val="100000"/>
        <a:buFont typeface="Wingdings 2"/>
        <a:buChar char=""/>
        <a:defRPr kumimoji="0" sz="1800" kern="1200">
          <a:solidFill>
            <a:schemeClr val="tx1"/>
          </a:solidFill>
          <a:latin typeface="+mn-lt"/>
          <a:ea typeface="+mn-ea"/>
          <a:cs typeface="+mn-cs"/>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comments" Target="../comments/commen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Layout" Target="../diagrams/layout8.xml"/><Relationship Id="rId7" Type="http://schemas.openxmlformats.org/officeDocument/2006/relationships/image" Target="../media/image31.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www.philosophy.ru/"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b="1" dirty="0" err="1">
                <a:latin typeface="Times New Roman" pitchFamily="18" charset="0"/>
                <a:cs typeface="Times New Roman" pitchFamily="18" charset="0"/>
              </a:rPr>
              <a:t>Reja</a:t>
            </a:r>
            <a:r>
              <a:rPr lang="en-US" b="1" dirty="0">
                <a:latin typeface="Times New Roman" pitchFamily="18" charset="0"/>
                <a:cs typeface="Times New Roman" pitchFamily="18" charset="0"/>
              </a:rPr>
              <a:t>:</a:t>
            </a:r>
            <a:r>
              <a:rPr lang="ru-RU" dirty="0">
                <a:latin typeface="Times New Roman" pitchFamily="18" charset="0"/>
                <a:cs typeface="Times New Roman" pitchFamily="18" charset="0"/>
              </a:rPr>
              <a:t/>
            </a:r>
            <a:br>
              <a:rPr lang="ru-RU" dirty="0">
                <a:latin typeface="Times New Roman" pitchFamily="18" charset="0"/>
                <a:cs typeface="Times New Roman" pitchFamily="18" charset="0"/>
              </a:rPr>
            </a:br>
            <a:endParaRPr lang="ru-RU" dirty="0">
              <a:latin typeface="Times New Roman" pitchFamily="18" charset="0"/>
              <a:cs typeface="Times New Roman" pitchFamily="18" charset="0"/>
            </a:endParaRPr>
          </a:p>
        </p:txBody>
      </p:sp>
      <p:sp>
        <p:nvSpPr>
          <p:cNvPr id="3" name="Объект 2"/>
          <p:cNvSpPr>
            <a:spLocks noGrp="1"/>
          </p:cNvSpPr>
          <p:nvPr>
            <p:ph idx="1"/>
          </p:nvPr>
        </p:nvSpPr>
        <p:spPr>
          <a:xfrm>
            <a:off x="1496291" y="1773382"/>
            <a:ext cx="10307782" cy="4433453"/>
          </a:xfrm>
        </p:spPr>
        <p:txBody>
          <a:bodyPr>
            <a:normAutofit fontScale="70000" lnSpcReduction="20000"/>
          </a:bodyPr>
          <a:lstStyle/>
          <a:p>
            <a:pPr marL="914400" lvl="0" indent="-914400" algn="just">
              <a:buFont typeface="+mj-lt"/>
              <a:buAutoNum type="arabicPeriod"/>
            </a:pPr>
            <a:r>
              <a:rPr lang="ru-RU" sz="5400" b="1" dirty="0" err="1">
                <a:latin typeface="Times New Roman" panose="02020603050405020304" pitchFamily="18" charset="0"/>
                <a:cs typeface="Times New Roman" panose="02020603050405020304" pitchFamily="18" charset="0"/>
              </a:rPr>
              <a:t>Ilmiy</a:t>
            </a:r>
            <a:r>
              <a:rPr lang="ru-RU" sz="5400" b="1" dirty="0">
                <a:latin typeface="Times New Roman" panose="02020603050405020304" pitchFamily="18" charset="0"/>
                <a:cs typeface="Times New Roman" panose="02020603050405020304" pitchFamily="18" charset="0"/>
              </a:rPr>
              <a:t> </a:t>
            </a:r>
            <a:r>
              <a:rPr lang="ru-RU" sz="5400" b="1" dirty="0" err="1">
                <a:latin typeface="Times New Roman" panose="02020603050405020304" pitchFamily="18" charset="0"/>
                <a:cs typeface="Times New Roman" panose="02020603050405020304" pitchFamily="18" charset="0"/>
              </a:rPr>
              <a:t>tadqiqot</a:t>
            </a:r>
            <a:r>
              <a:rPr lang="ru-RU" sz="5400" b="1" dirty="0">
                <a:latin typeface="Times New Roman" panose="02020603050405020304" pitchFamily="18" charset="0"/>
                <a:cs typeface="Times New Roman" panose="02020603050405020304" pitchFamily="18" charset="0"/>
              </a:rPr>
              <a:t> </a:t>
            </a:r>
            <a:r>
              <a:rPr lang="ru-RU" sz="5400" b="1" dirty="0" err="1">
                <a:latin typeface="Times New Roman" panose="02020603050405020304" pitchFamily="18" charset="0"/>
                <a:cs typeface="Times New Roman" panose="02020603050405020304" pitchFamily="18" charset="0"/>
              </a:rPr>
              <a:t>natijalarini</a:t>
            </a:r>
            <a:r>
              <a:rPr lang="ru-RU" sz="5400" b="1" dirty="0">
                <a:latin typeface="Times New Roman" panose="02020603050405020304" pitchFamily="18" charset="0"/>
                <a:cs typeface="Times New Roman" panose="02020603050405020304" pitchFamily="18" charset="0"/>
              </a:rPr>
              <a:t> </a:t>
            </a:r>
            <a:r>
              <a:rPr lang="ru-RU" sz="5400" b="1" dirty="0" err="1">
                <a:latin typeface="Times New Roman" panose="02020603050405020304" pitchFamily="18" charset="0"/>
                <a:cs typeface="Times New Roman" panose="02020603050405020304" pitchFamily="18" charset="0"/>
              </a:rPr>
              <a:t>rasmiylashtirish</a:t>
            </a:r>
            <a:r>
              <a:rPr lang="uz-Cyrl-UZ" sz="5400" b="1" dirty="0">
                <a:latin typeface="Times New Roman" panose="02020603050405020304" pitchFamily="18" charset="0"/>
                <a:cs typeface="Times New Roman" panose="02020603050405020304" pitchFamily="18" charset="0"/>
              </a:rPr>
              <a:t>.</a:t>
            </a:r>
            <a:endParaRPr lang="ru-RU" sz="5400" dirty="0">
              <a:latin typeface="Times New Roman" panose="02020603050405020304" pitchFamily="18" charset="0"/>
              <a:cs typeface="Times New Roman" panose="02020603050405020304" pitchFamily="18" charset="0"/>
            </a:endParaRPr>
          </a:p>
          <a:p>
            <a:pPr marL="914400" lvl="0" indent="-914400" algn="just">
              <a:buFont typeface="+mj-lt"/>
              <a:buAutoNum type="arabicPeriod"/>
            </a:pPr>
            <a:r>
              <a:rPr lang="en-US" sz="5400" b="1" dirty="0" err="1">
                <a:latin typeface="Times New Roman" panose="02020603050405020304" pitchFamily="18" charset="0"/>
                <a:cs typeface="Times New Roman" panose="02020603050405020304" pitchFamily="18" charset="0"/>
              </a:rPr>
              <a:t>Dissertatsiya</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va</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unga</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qo‘yilgan</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talablar</a:t>
            </a:r>
            <a:r>
              <a:rPr lang="uz-Cyrl-UZ" sz="5400" b="1" dirty="0">
                <a:latin typeface="Times New Roman" panose="02020603050405020304" pitchFamily="18" charset="0"/>
                <a:cs typeface="Times New Roman" panose="02020603050405020304" pitchFamily="18" charset="0"/>
              </a:rPr>
              <a:t>.</a:t>
            </a:r>
            <a:endParaRPr lang="ru-RU" sz="5400" dirty="0">
              <a:latin typeface="Times New Roman" panose="02020603050405020304" pitchFamily="18" charset="0"/>
              <a:cs typeface="Times New Roman" panose="02020603050405020304" pitchFamily="18" charset="0"/>
            </a:endParaRPr>
          </a:p>
          <a:p>
            <a:pPr marL="914400" lvl="0" indent="-914400" algn="just">
              <a:buFont typeface="+mj-lt"/>
              <a:buAutoNum type="arabicPeriod"/>
            </a:pPr>
            <a:r>
              <a:rPr lang="en-US" sz="5400" b="1" dirty="0" err="1">
                <a:latin typeface="Times New Roman" panose="02020603050405020304" pitchFamily="18" charset="0"/>
                <a:cs typeface="Times New Roman" panose="02020603050405020304" pitchFamily="18" charset="0"/>
              </a:rPr>
              <a:t>Magistrlik</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dissertatsiyasini</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mazmuni</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tarkibiy</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qismlari</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va</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rasmiylashtirish</a:t>
            </a:r>
            <a:r>
              <a:rPr lang="en-US" sz="5400" b="1" dirty="0">
                <a:latin typeface="Times New Roman" panose="02020603050405020304" pitchFamily="18" charset="0"/>
                <a:cs typeface="Times New Roman" panose="02020603050405020304" pitchFamily="18" charset="0"/>
              </a:rPr>
              <a:t> </a:t>
            </a:r>
            <a:r>
              <a:rPr lang="en-US" sz="5400" b="1" dirty="0" err="1" smtClean="0">
                <a:latin typeface="Times New Roman" panose="02020603050405020304" pitchFamily="18" charset="0"/>
                <a:cs typeface="Times New Roman" panose="02020603050405020304" pitchFamily="18" charset="0"/>
              </a:rPr>
              <a:t>qoidalar</a:t>
            </a:r>
            <a:r>
              <a:rPr lang="en-US" sz="5400" b="1" dirty="0" smtClean="0">
                <a:latin typeface="Times New Roman" panose="02020603050405020304" pitchFamily="18" charset="0"/>
                <a:cs typeface="Times New Roman" panose="02020603050405020304" pitchFamily="18" charset="0"/>
              </a:rPr>
              <a:t>.</a:t>
            </a:r>
          </a:p>
          <a:p>
            <a:pPr marL="914400" lvl="0" indent="-914400" algn="just">
              <a:buFont typeface="+mj-lt"/>
              <a:buAutoNum type="arabicPeriod"/>
            </a:pPr>
            <a:r>
              <a:rPr lang="uz-Cyrl-UZ" sz="5600" b="1" dirty="0" smtClean="0">
                <a:latin typeface="Times New Roman" pitchFamily="18" charset="0"/>
                <a:cs typeface="Times New Roman" pitchFamily="18" charset="0"/>
              </a:rPr>
              <a:t>Axborot </a:t>
            </a:r>
            <a:r>
              <a:rPr lang="uz-Cyrl-UZ" sz="5600" b="1" dirty="0">
                <a:latin typeface="Times New Roman" pitchFamily="18" charset="0"/>
                <a:cs typeface="Times New Roman" pitchFamily="18" charset="0"/>
              </a:rPr>
              <a:t>texnikasi va axborotlashgan jamiyat </a:t>
            </a:r>
            <a:r>
              <a:rPr lang="uz-Cyrl-UZ" sz="5600" b="1" dirty="0" smtClean="0">
                <a:latin typeface="Times New Roman" pitchFamily="18" charset="0"/>
                <a:cs typeface="Times New Roman" pitchFamily="18" charset="0"/>
              </a:rPr>
              <a:t>konsepsiyasi</a:t>
            </a:r>
            <a:r>
              <a:rPr lang="en-US" sz="5600" b="1" dirty="0" smtClean="0">
                <a:latin typeface="Times New Roman" pitchFamily="18" charset="0"/>
                <a:cs typeface="Times New Roman" pitchFamily="18" charset="0"/>
              </a:rPr>
              <a:t>.</a:t>
            </a:r>
          </a:p>
          <a:p>
            <a:pPr marL="457200" indent="-457200" algn="just">
              <a:buFont typeface="+mj-lt"/>
              <a:buAutoNum type="arabicPeriod"/>
            </a:pPr>
            <a:endParaRPr lang="ru-RU"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8958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Объект 4">
            <a:extLst>
              <a:ext uri="{FF2B5EF4-FFF2-40B4-BE49-F238E27FC236}">
                <a16:creationId xmlns="" xmlns:a16="http://schemas.microsoft.com/office/drawing/2014/main" id="{24E9C051-8BE7-4FC9-9068-9F3AD44837A7}"/>
              </a:ext>
            </a:extLst>
          </p:cNvPr>
          <p:cNvPicPr>
            <a:picLocks noGrp="1" noChangeAspect="1"/>
          </p:cNvPicPr>
          <p:nvPr>
            <p:ph idx="1"/>
          </p:nvPr>
        </p:nvPicPr>
        <p:blipFill>
          <a:blip r:embed="rId2"/>
          <a:stretch>
            <a:fillRect/>
          </a:stretch>
        </p:blipFill>
        <p:spPr>
          <a:xfrm>
            <a:off x="391630" y="1831019"/>
            <a:ext cx="7928694" cy="4525963"/>
          </a:xfrm>
          <a:prstGeom prst="rect">
            <a:avLst/>
          </a:prstGeom>
        </p:spPr>
      </p:pic>
      <p:sp>
        <p:nvSpPr>
          <p:cNvPr id="4" name="Свиток: вертикальный 3">
            <a:extLst>
              <a:ext uri="{FF2B5EF4-FFF2-40B4-BE49-F238E27FC236}">
                <a16:creationId xmlns="" xmlns:a16="http://schemas.microsoft.com/office/drawing/2014/main" id="{9C75F27C-92E4-4BA9-9B7E-7939DE08599F}"/>
              </a:ext>
            </a:extLst>
          </p:cNvPr>
          <p:cNvSpPr/>
          <p:nvPr/>
        </p:nvSpPr>
        <p:spPr>
          <a:xfrm>
            <a:off x="5628443" y="372862"/>
            <a:ext cx="5726097" cy="4227985"/>
          </a:xfrm>
          <a:prstGeom prst="verticalScroll">
            <a:avLst/>
          </a:prstGeom>
          <a:solidFill>
            <a:schemeClr val="tx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Ijtimoiy</a:t>
            </a:r>
            <a:r>
              <a:rPr lang="en-US" dirty="0"/>
              <a:t> </a:t>
            </a:r>
            <a:r>
              <a:rPr lang="en-US" dirty="0" err="1"/>
              <a:t>axborot</a:t>
            </a:r>
            <a:r>
              <a:rPr lang="en-US" dirty="0"/>
              <a:t> </a:t>
            </a:r>
            <a:r>
              <a:rPr lang="en-US" dirty="0" err="1"/>
              <a:t>jarayoni</a:t>
            </a:r>
            <a:r>
              <a:rPr lang="en-US" dirty="0"/>
              <a:t> </a:t>
            </a:r>
            <a:r>
              <a:rPr lang="en-US" dirty="0" err="1"/>
              <a:t>ikki</a:t>
            </a:r>
            <a:r>
              <a:rPr lang="en-US" dirty="0"/>
              <a:t> </a:t>
            </a:r>
            <a:r>
              <a:rPr lang="en-US" dirty="0" err="1"/>
              <a:t>faoliyat</a:t>
            </a:r>
            <a:r>
              <a:rPr lang="en-US" dirty="0"/>
              <a:t> </a:t>
            </a:r>
            <a:r>
              <a:rPr lang="en-US" dirty="0" err="1"/>
              <a:t>turi</a:t>
            </a:r>
            <a:r>
              <a:rPr lang="en-US" dirty="0"/>
              <a:t> – </a:t>
            </a:r>
            <a:r>
              <a:rPr lang="en-US" dirty="0" err="1"/>
              <a:t>interiorizasiya</a:t>
            </a:r>
            <a:r>
              <a:rPr lang="en-US" dirty="0"/>
              <a:t> </a:t>
            </a:r>
            <a:r>
              <a:rPr lang="en-US" dirty="0" err="1"/>
              <a:t>va</a:t>
            </a:r>
            <a:r>
              <a:rPr lang="en-US" dirty="0"/>
              <a:t> </a:t>
            </a:r>
            <a:r>
              <a:rPr lang="en-US" dirty="0" err="1"/>
              <a:t>eksteriorizasiyaga</a:t>
            </a:r>
            <a:r>
              <a:rPr lang="en-US" dirty="0"/>
              <a:t> </a:t>
            </a:r>
            <a:r>
              <a:rPr lang="en-US" dirty="0" err="1"/>
              <a:t>asoslanadi</a:t>
            </a:r>
            <a:r>
              <a:rPr lang="en-US" dirty="0"/>
              <a:t>. </a:t>
            </a:r>
            <a:r>
              <a:rPr lang="en-US" dirty="0" err="1"/>
              <a:t>Interiorizasiya</a:t>
            </a:r>
            <a:r>
              <a:rPr lang="en-US" dirty="0"/>
              <a:t> </a:t>
            </a:r>
            <a:r>
              <a:rPr lang="en-US" dirty="0" err="1"/>
              <a:t>insonning</a:t>
            </a:r>
            <a:r>
              <a:rPr lang="en-US" dirty="0"/>
              <a:t> </a:t>
            </a:r>
            <a:r>
              <a:rPr lang="en-US" dirty="0" err="1"/>
              <a:t>ijtimoiy-kommunikativ</a:t>
            </a:r>
            <a:r>
              <a:rPr lang="en-US" dirty="0"/>
              <a:t> </a:t>
            </a:r>
            <a:r>
              <a:rPr lang="en-US" dirty="0" err="1"/>
              <a:t>jarayonlarda</a:t>
            </a:r>
            <a:r>
              <a:rPr lang="en-US" dirty="0"/>
              <a:t> </a:t>
            </a:r>
            <a:r>
              <a:rPr lang="en-US" dirty="0" err="1"/>
              <a:t>moddiylashgan</a:t>
            </a:r>
            <a:r>
              <a:rPr lang="en-US" dirty="0"/>
              <a:t> </a:t>
            </a:r>
            <a:r>
              <a:rPr lang="en-US" dirty="0" err="1"/>
              <a:t>ijtimoiy</a:t>
            </a:r>
            <a:r>
              <a:rPr lang="en-US" dirty="0"/>
              <a:t> (</a:t>
            </a:r>
            <a:r>
              <a:rPr lang="en-US" dirty="0" err="1"/>
              <a:t>shu</a:t>
            </a:r>
            <a:r>
              <a:rPr lang="en-US" dirty="0"/>
              <a:t> </a:t>
            </a:r>
            <a:r>
              <a:rPr lang="en-US" dirty="0" err="1"/>
              <a:t>jumladan</a:t>
            </a:r>
            <a:r>
              <a:rPr lang="en-US" dirty="0"/>
              <a:t> </a:t>
            </a:r>
            <a:r>
              <a:rPr lang="en-US" dirty="0" err="1"/>
              <a:t>ilmiy</a:t>
            </a:r>
            <a:r>
              <a:rPr lang="en-US" dirty="0"/>
              <a:t>) </a:t>
            </a:r>
            <a:r>
              <a:rPr lang="en-US" dirty="0" err="1"/>
              <a:t>axborotni</a:t>
            </a:r>
            <a:r>
              <a:rPr lang="en-US" dirty="0"/>
              <a:t> </a:t>
            </a:r>
            <a:r>
              <a:rPr lang="en-US" dirty="0" err="1"/>
              <a:t>anglab</a:t>
            </a:r>
            <a:r>
              <a:rPr lang="en-US" dirty="0"/>
              <a:t> </a:t>
            </a:r>
            <a:r>
              <a:rPr lang="en-US" dirty="0" err="1"/>
              <a:t>etish</a:t>
            </a:r>
            <a:r>
              <a:rPr lang="en-US" dirty="0"/>
              <a:t>, </a:t>
            </a:r>
            <a:r>
              <a:rPr lang="en-US" dirty="0" err="1"/>
              <a:t>uni</a:t>
            </a:r>
            <a:r>
              <a:rPr lang="en-US" dirty="0"/>
              <a:t> </a:t>
            </a:r>
            <a:r>
              <a:rPr lang="en-US" dirty="0" err="1"/>
              <a:t>ijodiy</a:t>
            </a:r>
            <a:r>
              <a:rPr lang="en-US" dirty="0"/>
              <a:t> </a:t>
            </a:r>
            <a:r>
              <a:rPr lang="en-US" dirty="0" err="1"/>
              <a:t>o‘zgartirish</a:t>
            </a:r>
            <a:r>
              <a:rPr lang="en-US" dirty="0"/>
              <a:t> </a:t>
            </a:r>
            <a:r>
              <a:rPr lang="en-US" dirty="0" err="1"/>
              <a:t>borasidagi</a:t>
            </a:r>
            <a:r>
              <a:rPr lang="en-US" dirty="0"/>
              <a:t> </a:t>
            </a:r>
            <a:r>
              <a:rPr lang="en-US" dirty="0" err="1"/>
              <a:t>faoliyati</a:t>
            </a:r>
            <a:r>
              <a:rPr lang="en-US" dirty="0"/>
              <a:t>, </a:t>
            </a:r>
            <a:r>
              <a:rPr lang="en-US" dirty="0" err="1"/>
              <a:t>eksteriorizasiya</a:t>
            </a:r>
            <a:r>
              <a:rPr lang="en-US" dirty="0"/>
              <a:t> </a:t>
            </a:r>
            <a:r>
              <a:rPr lang="en-US" dirty="0" err="1"/>
              <a:t>yangi</a:t>
            </a:r>
            <a:r>
              <a:rPr lang="en-US" dirty="0"/>
              <a:t> </a:t>
            </a:r>
            <a:r>
              <a:rPr lang="en-US" dirty="0" err="1"/>
              <a:t>axborot</a:t>
            </a:r>
            <a:r>
              <a:rPr lang="en-US" dirty="0"/>
              <a:t> </a:t>
            </a:r>
            <a:r>
              <a:rPr lang="en-US" dirty="0" err="1"/>
              <a:t>yaratish</a:t>
            </a:r>
            <a:r>
              <a:rPr lang="en-US" dirty="0"/>
              <a:t> </a:t>
            </a:r>
            <a:r>
              <a:rPr lang="en-US" dirty="0" err="1"/>
              <a:t>borasidagi</a:t>
            </a:r>
            <a:r>
              <a:rPr lang="en-US" dirty="0"/>
              <a:t> </a:t>
            </a:r>
            <a:r>
              <a:rPr lang="en-US" dirty="0" err="1"/>
              <a:t>faoliyatdir</a:t>
            </a:r>
            <a:r>
              <a:rPr lang="en-US" dirty="0"/>
              <a:t>.</a:t>
            </a:r>
            <a:endParaRPr lang="ru-RU" dirty="0"/>
          </a:p>
        </p:txBody>
      </p:sp>
    </p:spTree>
    <p:extLst>
      <p:ext uri="{BB962C8B-B14F-4D97-AF65-F5344CB8AC3E}">
        <p14:creationId xmlns:p14="http://schemas.microsoft.com/office/powerpoint/2010/main" val="3369555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B669FEC7-5E0A-48F2-8642-82D576848F87}"/>
              </a:ext>
            </a:extLst>
          </p:cNvPr>
          <p:cNvSpPr>
            <a:spLocks noGrp="1"/>
          </p:cNvSpPr>
          <p:nvPr>
            <p:ph type="title"/>
          </p:nvPr>
        </p:nvSpPr>
        <p:spPr>
          <a:xfrm>
            <a:off x="609600" y="176984"/>
            <a:ext cx="10972800" cy="1143000"/>
          </a:xfrm>
        </p:spPr>
        <p:txBody>
          <a:bodyPr>
            <a:noAutofit/>
          </a:bodyPr>
          <a:lstStyle/>
          <a:p>
            <a:r>
              <a:rPr lang="uz-Latn-UZ" sz="2000" dirty="0"/>
              <a:t/>
            </a:r>
            <a:br>
              <a:rPr lang="uz-Latn-UZ" sz="2000" dirty="0"/>
            </a:br>
            <a:r>
              <a:rPr lang="uz-Latn-UZ" sz="2000" dirty="0"/>
              <a:t/>
            </a:r>
            <a:br>
              <a:rPr lang="uz-Latn-UZ" sz="2000" dirty="0"/>
            </a:br>
            <a:r>
              <a:rPr lang="uz-Latn-UZ" sz="2000" dirty="0"/>
              <a:t>Informatika, informatizasiya, axborot  texnikasi</a:t>
            </a:r>
            <a:br>
              <a:rPr lang="uz-Latn-UZ" sz="2000" dirty="0"/>
            </a:br>
            <a:r>
              <a:rPr lang="uz-Latn-UZ" sz="2000" dirty="0"/>
              <a:t/>
            </a:r>
            <a:br>
              <a:rPr lang="uz-Latn-UZ" sz="2000" dirty="0"/>
            </a:br>
            <a:r>
              <a:rPr lang="en-US" sz="2000" dirty="0" err="1"/>
              <a:t>Informatika</a:t>
            </a:r>
            <a:r>
              <a:rPr lang="en-US" sz="2000" dirty="0"/>
              <a:t> (</a:t>
            </a:r>
            <a:r>
              <a:rPr lang="en-US" sz="2000" dirty="0" err="1"/>
              <a:t>fransuzcha</a:t>
            </a:r>
            <a:r>
              <a:rPr lang="en-US" sz="2000" dirty="0"/>
              <a:t> information – </a:t>
            </a:r>
            <a:r>
              <a:rPr lang="en-US" sz="2000" dirty="0" err="1"/>
              <a:t>axborot</a:t>
            </a:r>
            <a:r>
              <a:rPr lang="en-US" sz="2000" dirty="0"/>
              <a:t> </a:t>
            </a:r>
            <a:r>
              <a:rPr lang="en-US" sz="2000" dirty="0" err="1"/>
              <a:t>va</a:t>
            </a:r>
            <a:r>
              <a:rPr lang="en-US" sz="2000" dirty="0"/>
              <a:t> </a:t>
            </a:r>
            <a:r>
              <a:rPr lang="en-US" sz="2000" dirty="0" err="1"/>
              <a:t>automatique</a:t>
            </a:r>
            <a:r>
              <a:rPr lang="en-US" sz="2000" dirty="0"/>
              <a:t> – </a:t>
            </a:r>
            <a:r>
              <a:rPr lang="en-US" sz="2000" dirty="0" err="1"/>
              <a:t>avtomatika</a:t>
            </a:r>
            <a:r>
              <a:rPr lang="en-US" sz="2000" dirty="0"/>
              <a:t>) – </a:t>
            </a:r>
            <a:r>
              <a:rPr lang="en-US" sz="2000" dirty="0" err="1"/>
              <a:t>axborot</a:t>
            </a:r>
            <a:r>
              <a:rPr lang="en-US" sz="2000" dirty="0"/>
              <a:t> </a:t>
            </a:r>
            <a:r>
              <a:rPr lang="en-US" sz="2000" dirty="0" err="1"/>
              <a:t>olish</a:t>
            </a:r>
            <a:r>
              <a:rPr lang="en-US" sz="2000" dirty="0"/>
              <a:t>, </a:t>
            </a:r>
            <a:r>
              <a:rPr lang="en-US" sz="2000" dirty="0" err="1"/>
              <a:t>unga</a:t>
            </a:r>
            <a:r>
              <a:rPr lang="en-US" sz="2000" dirty="0"/>
              <a:t> </a:t>
            </a:r>
            <a:r>
              <a:rPr lang="en-US" sz="2000" dirty="0" err="1"/>
              <a:t>ishlov</a:t>
            </a:r>
            <a:r>
              <a:rPr lang="en-US" sz="2000" dirty="0"/>
              <a:t> </a:t>
            </a:r>
            <a:r>
              <a:rPr lang="en-US" sz="2000" dirty="0" err="1"/>
              <a:t>berish</a:t>
            </a:r>
            <a:r>
              <a:rPr lang="en-US" sz="2000" dirty="0"/>
              <a:t>, </a:t>
            </a:r>
            <a:r>
              <a:rPr lang="en-US" sz="2000" dirty="0" err="1"/>
              <a:t>uni</a:t>
            </a:r>
            <a:r>
              <a:rPr lang="en-US" sz="2000" dirty="0"/>
              <a:t> </a:t>
            </a:r>
            <a:r>
              <a:rPr lang="en-US" sz="2000" dirty="0" err="1"/>
              <a:t>saqlash</a:t>
            </a:r>
            <a:r>
              <a:rPr lang="en-US" sz="2000" dirty="0"/>
              <a:t> </a:t>
            </a:r>
            <a:r>
              <a:rPr lang="en-US" sz="2000" dirty="0" err="1"/>
              <a:t>va</a:t>
            </a:r>
            <a:r>
              <a:rPr lang="en-US" sz="2000" dirty="0"/>
              <a:t> </a:t>
            </a:r>
            <a:r>
              <a:rPr lang="en-US" sz="2000" dirty="0" err="1"/>
              <a:t>taqdim</a:t>
            </a:r>
            <a:r>
              <a:rPr lang="en-US" sz="2000" dirty="0"/>
              <a:t> </a:t>
            </a:r>
            <a:r>
              <a:rPr lang="en-US" sz="2000" dirty="0" err="1"/>
              <a:t>etish</a:t>
            </a:r>
            <a:r>
              <a:rPr lang="en-US" sz="2000" dirty="0"/>
              <a:t> </a:t>
            </a:r>
            <a:r>
              <a:rPr lang="en-US" sz="2000" dirty="0" err="1"/>
              <a:t>jarayonlarini</a:t>
            </a:r>
            <a:r>
              <a:rPr lang="en-US" sz="2000" dirty="0"/>
              <a:t> </a:t>
            </a:r>
            <a:r>
              <a:rPr lang="en-US" sz="2000" dirty="0" err="1"/>
              <a:t>tadqiq</a:t>
            </a:r>
            <a:r>
              <a:rPr lang="en-US" sz="2000" dirty="0"/>
              <a:t> </a:t>
            </a:r>
            <a:r>
              <a:rPr lang="en-US" sz="2000" dirty="0" err="1"/>
              <a:t>qilish</a:t>
            </a:r>
            <a:r>
              <a:rPr lang="en-US" sz="2000" dirty="0"/>
              <a:t>, </a:t>
            </a:r>
            <a:r>
              <a:rPr lang="en-US" sz="2000" dirty="0" err="1"/>
              <a:t>jamiyat</a:t>
            </a:r>
            <a:r>
              <a:rPr lang="en-US" sz="2000" dirty="0"/>
              <a:t> </a:t>
            </a:r>
            <a:r>
              <a:rPr lang="en-US" sz="2000" dirty="0" err="1"/>
              <a:t>hayotining</a:t>
            </a:r>
            <a:r>
              <a:rPr lang="en-US" sz="2000" dirty="0"/>
              <a:t> </a:t>
            </a:r>
            <a:r>
              <a:rPr lang="en-US" sz="2000" dirty="0" err="1"/>
              <a:t>barcha</a:t>
            </a:r>
            <a:r>
              <a:rPr lang="en-US" sz="2000" dirty="0"/>
              <a:t> </a:t>
            </a:r>
            <a:r>
              <a:rPr lang="en-US" sz="2000" dirty="0" err="1"/>
              <a:t>sohalarida</a:t>
            </a:r>
            <a:r>
              <a:rPr lang="en-US" sz="2000" dirty="0"/>
              <a:t> </a:t>
            </a:r>
            <a:r>
              <a:rPr lang="en-US" sz="2000" dirty="0" err="1"/>
              <a:t>axborot</a:t>
            </a:r>
            <a:r>
              <a:rPr lang="en-US" sz="2000" dirty="0"/>
              <a:t> </a:t>
            </a:r>
            <a:r>
              <a:rPr lang="en-US" sz="2000" dirty="0" err="1"/>
              <a:t>texnikasi</a:t>
            </a:r>
            <a:r>
              <a:rPr lang="en-US" sz="2000" dirty="0"/>
              <a:t> </a:t>
            </a:r>
            <a:r>
              <a:rPr lang="en-US" sz="2000" dirty="0" err="1"/>
              <a:t>va</a:t>
            </a:r>
            <a:r>
              <a:rPr lang="en-US" sz="2000" dirty="0"/>
              <a:t> </a:t>
            </a:r>
            <a:r>
              <a:rPr lang="en-US" sz="2000" dirty="0" err="1"/>
              <a:t>texnologiyasini</a:t>
            </a:r>
            <a:r>
              <a:rPr lang="en-US" sz="2000" dirty="0"/>
              <a:t> </a:t>
            </a:r>
            <a:r>
              <a:rPr lang="en-US" sz="2000" dirty="0" err="1"/>
              <a:t>yaratish</a:t>
            </a:r>
            <a:r>
              <a:rPr lang="en-US" sz="2000" dirty="0"/>
              <a:t>, </a:t>
            </a:r>
            <a:r>
              <a:rPr lang="en-US" sz="2000" dirty="0" err="1"/>
              <a:t>amaliyotga</a:t>
            </a:r>
            <a:r>
              <a:rPr lang="en-US" sz="2000" dirty="0"/>
              <a:t> </a:t>
            </a:r>
            <a:r>
              <a:rPr lang="en-US" sz="2000" dirty="0" err="1"/>
              <a:t>joriy</a:t>
            </a:r>
            <a:r>
              <a:rPr lang="en-US" sz="2000" dirty="0"/>
              <a:t> </a:t>
            </a:r>
            <a:r>
              <a:rPr lang="en-US" sz="2000" dirty="0" err="1"/>
              <a:t>etish</a:t>
            </a:r>
            <a:r>
              <a:rPr lang="en-US" sz="2000" dirty="0"/>
              <a:t> </a:t>
            </a:r>
            <a:r>
              <a:rPr lang="en-US" sz="2000" dirty="0" err="1"/>
              <a:t>va</a:t>
            </a:r>
            <a:r>
              <a:rPr lang="en-US" sz="2000" dirty="0"/>
              <a:t> </a:t>
            </a:r>
            <a:r>
              <a:rPr lang="en-US" sz="2000" dirty="0" err="1"/>
              <a:t>ulardan</a:t>
            </a:r>
            <a:r>
              <a:rPr lang="en-US" sz="2000" dirty="0"/>
              <a:t> </a:t>
            </a:r>
            <a:r>
              <a:rPr lang="en-US" sz="2000" dirty="0" err="1"/>
              <a:t>foydalanish</a:t>
            </a:r>
            <a:r>
              <a:rPr lang="en-US" sz="2000" dirty="0"/>
              <a:t> </a:t>
            </a:r>
            <a:r>
              <a:rPr lang="en-US" sz="2000" dirty="0" err="1"/>
              <a:t>masalalarini</a:t>
            </a:r>
            <a:r>
              <a:rPr lang="en-US" sz="2000" dirty="0"/>
              <a:t> </a:t>
            </a:r>
            <a:r>
              <a:rPr lang="en-US" sz="2000" dirty="0" err="1"/>
              <a:t>hal</a:t>
            </a:r>
            <a:r>
              <a:rPr lang="en-US" sz="2000" dirty="0"/>
              <a:t> </a:t>
            </a:r>
            <a:r>
              <a:rPr lang="en-US" sz="2000" dirty="0" err="1"/>
              <a:t>qilish</a:t>
            </a:r>
            <a:r>
              <a:rPr lang="en-US" sz="2000" dirty="0"/>
              <a:t> </a:t>
            </a:r>
            <a:r>
              <a:rPr lang="en-US" sz="2000" dirty="0" err="1"/>
              <a:t>bilan</a:t>
            </a:r>
            <a:r>
              <a:rPr lang="en-US" sz="2000" dirty="0"/>
              <a:t> </a:t>
            </a:r>
            <a:r>
              <a:rPr lang="en-US" sz="2000" dirty="0" err="1"/>
              <a:t>shug‘ullanuvchi</a:t>
            </a:r>
            <a:r>
              <a:rPr lang="en-US" sz="2000" dirty="0"/>
              <a:t> fan-</a:t>
            </a:r>
            <a:r>
              <a:rPr lang="en-US" sz="2000" dirty="0" err="1"/>
              <a:t>texnika</a:t>
            </a:r>
            <a:r>
              <a:rPr lang="en-US" sz="2000" dirty="0"/>
              <a:t> </a:t>
            </a:r>
            <a:r>
              <a:rPr lang="en-US" sz="2000" dirty="0" err="1"/>
              <a:t>faoliyatidir</a:t>
            </a:r>
            <a:endParaRPr lang="ru-RU" sz="2000" dirty="0"/>
          </a:p>
        </p:txBody>
      </p:sp>
      <p:pic>
        <p:nvPicPr>
          <p:cNvPr id="4" name="Объект 3">
            <a:extLst>
              <a:ext uri="{FF2B5EF4-FFF2-40B4-BE49-F238E27FC236}">
                <a16:creationId xmlns="" xmlns:a16="http://schemas.microsoft.com/office/drawing/2014/main" id="{C6F601F5-9BCF-453B-821F-60ADB7F95BF2}"/>
              </a:ext>
            </a:extLst>
          </p:cNvPr>
          <p:cNvPicPr>
            <a:picLocks noGrp="1" noChangeAspect="1"/>
          </p:cNvPicPr>
          <p:nvPr>
            <p:ph idx="1"/>
          </p:nvPr>
        </p:nvPicPr>
        <p:blipFill>
          <a:blip r:embed="rId2"/>
          <a:stretch>
            <a:fillRect/>
          </a:stretch>
        </p:blipFill>
        <p:spPr>
          <a:xfrm>
            <a:off x="914400" y="2239799"/>
            <a:ext cx="5181600" cy="3566768"/>
          </a:xfrm>
          <a:prstGeom prst="rect">
            <a:avLst/>
          </a:prstGeom>
        </p:spPr>
      </p:pic>
      <p:pic>
        <p:nvPicPr>
          <p:cNvPr id="5" name="Рисунок 4">
            <a:extLst>
              <a:ext uri="{FF2B5EF4-FFF2-40B4-BE49-F238E27FC236}">
                <a16:creationId xmlns="" xmlns:a16="http://schemas.microsoft.com/office/drawing/2014/main" id="{1A0CC692-A797-4C12-9240-9F20F2EB9089}"/>
              </a:ext>
            </a:extLst>
          </p:cNvPr>
          <p:cNvPicPr>
            <a:picLocks noChangeAspect="1"/>
          </p:cNvPicPr>
          <p:nvPr/>
        </p:nvPicPr>
        <p:blipFill>
          <a:blip r:embed="rId3"/>
          <a:stretch>
            <a:fillRect/>
          </a:stretch>
        </p:blipFill>
        <p:spPr>
          <a:xfrm>
            <a:off x="6096000" y="2239800"/>
            <a:ext cx="5645792" cy="3566767"/>
          </a:xfrm>
          <a:prstGeom prst="rect">
            <a:avLst/>
          </a:prstGeom>
        </p:spPr>
      </p:pic>
    </p:spTree>
    <p:extLst>
      <p:ext uri="{BB962C8B-B14F-4D97-AF65-F5344CB8AC3E}">
        <p14:creationId xmlns:p14="http://schemas.microsoft.com/office/powerpoint/2010/main" val="2828685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Объект 3">
            <a:extLst>
              <a:ext uri="{FF2B5EF4-FFF2-40B4-BE49-F238E27FC236}">
                <a16:creationId xmlns="" xmlns:a16="http://schemas.microsoft.com/office/drawing/2014/main" id="{95811388-CA48-4220-83AF-983D28E2DDF8}"/>
              </a:ext>
            </a:extLst>
          </p:cNvPr>
          <p:cNvGraphicFramePr>
            <a:graphicFrameLocks noGrp="1"/>
          </p:cNvGraphicFramePr>
          <p:nvPr>
            <p:ph idx="1"/>
            <p:extLst>
              <p:ext uri="{D42A27DB-BD31-4B8C-83A1-F6EECF244321}">
                <p14:modId xmlns:p14="http://schemas.microsoft.com/office/powerpoint/2010/main" val="2526952626"/>
              </p:ext>
            </p:extLst>
          </p:nvPr>
        </p:nvGraphicFramePr>
        <p:xfrm>
          <a:off x="576349" y="873298"/>
          <a:ext cx="109728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39579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8B588065-E959-4CD9-B61E-1349CDF50FAB}"/>
              </a:ext>
            </a:extLst>
          </p:cNvPr>
          <p:cNvSpPr>
            <a:spLocks noGrp="1"/>
          </p:cNvSpPr>
          <p:nvPr>
            <p:ph type="title"/>
          </p:nvPr>
        </p:nvSpPr>
        <p:spPr>
          <a:xfrm>
            <a:off x="266329" y="274638"/>
            <a:ext cx="11638625" cy="1143000"/>
          </a:xfrm>
        </p:spPr>
        <p:txBody>
          <a:bodyPr>
            <a:normAutofit fontScale="90000"/>
          </a:bodyPr>
          <a:lstStyle/>
          <a:p>
            <a:r>
              <a:rPr lang="en-US" dirty="0" err="1"/>
              <a:t>Axborot</a:t>
            </a:r>
            <a:r>
              <a:rPr lang="en-US" dirty="0"/>
              <a:t> </a:t>
            </a:r>
            <a:r>
              <a:rPr lang="en-US" dirty="0" err="1"/>
              <a:t>texnikasi</a:t>
            </a:r>
            <a:r>
              <a:rPr lang="en-US" dirty="0"/>
              <a:t> </a:t>
            </a:r>
            <a:r>
              <a:rPr lang="en-US" dirty="0" err="1"/>
              <a:t>va</a:t>
            </a:r>
            <a:r>
              <a:rPr lang="en-US" dirty="0"/>
              <a:t> </a:t>
            </a:r>
            <a:r>
              <a:rPr lang="en-US" dirty="0" err="1"/>
              <a:t>axborotlashgan</a:t>
            </a:r>
            <a:r>
              <a:rPr lang="en-US" dirty="0"/>
              <a:t> </a:t>
            </a:r>
            <a:r>
              <a:rPr lang="en-US" dirty="0" err="1"/>
              <a:t>jamiyat</a:t>
            </a:r>
            <a:r>
              <a:rPr lang="en-US" dirty="0"/>
              <a:t> </a:t>
            </a:r>
            <a:r>
              <a:rPr lang="en-US" dirty="0" err="1"/>
              <a:t>konsepsiyasi</a:t>
            </a:r>
            <a:endParaRPr lang="ru-RU" dirty="0"/>
          </a:p>
        </p:txBody>
      </p:sp>
      <p:sp>
        <p:nvSpPr>
          <p:cNvPr id="3" name="Объект 2">
            <a:extLst>
              <a:ext uri="{FF2B5EF4-FFF2-40B4-BE49-F238E27FC236}">
                <a16:creationId xmlns="" xmlns:a16="http://schemas.microsoft.com/office/drawing/2014/main" id="{30D698F1-8A2B-481F-B57F-7D6F635EAB15}"/>
              </a:ext>
            </a:extLst>
          </p:cNvPr>
          <p:cNvSpPr>
            <a:spLocks noGrp="1"/>
          </p:cNvSpPr>
          <p:nvPr>
            <p:ph idx="1"/>
          </p:nvPr>
        </p:nvSpPr>
        <p:spPr>
          <a:xfrm>
            <a:off x="1292777" y="1403464"/>
            <a:ext cx="10018713" cy="3124201"/>
          </a:xfrm>
        </p:spPr>
        <p:txBody>
          <a:bodyPr/>
          <a:lstStyle/>
          <a:p>
            <a:r>
              <a:rPr lang="en-US" dirty="0"/>
              <a:t>.  </a:t>
            </a:r>
            <a:r>
              <a:rPr lang="en-US" dirty="0" err="1"/>
              <a:t>Axborot</a:t>
            </a:r>
            <a:r>
              <a:rPr lang="en-US" dirty="0"/>
              <a:t> </a:t>
            </a:r>
            <a:r>
              <a:rPr lang="en-US" dirty="0" err="1"/>
              <a:t>texnikasi</a:t>
            </a:r>
            <a:r>
              <a:rPr lang="en-US" dirty="0"/>
              <a:t> </a:t>
            </a:r>
            <a:r>
              <a:rPr lang="en-US" dirty="0" err="1"/>
              <a:t>insonni</a:t>
            </a:r>
            <a:r>
              <a:rPr lang="en-US" dirty="0"/>
              <a:t> </a:t>
            </a:r>
            <a:r>
              <a:rPr lang="en-US" dirty="0" err="1"/>
              <a:t>og‘ir</a:t>
            </a:r>
            <a:r>
              <a:rPr lang="en-US" dirty="0"/>
              <a:t> </a:t>
            </a:r>
            <a:r>
              <a:rPr lang="en-US" dirty="0" err="1"/>
              <a:t>va</a:t>
            </a:r>
            <a:r>
              <a:rPr lang="en-US" dirty="0"/>
              <a:t> </a:t>
            </a:r>
            <a:r>
              <a:rPr lang="en-US" dirty="0" err="1"/>
              <a:t>ba’zan</a:t>
            </a:r>
            <a:r>
              <a:rPr lang="en-US" dirty="0"/>
              <a:t> </a:t>
            </a:r>
            <a:r>
              <a:rPr lang="en-US" dirty="0" err="1"/>
              <a:t>mazmunsiz</a:t>
            </a:r>
            <a:r>
              <a:rPr lang="en-US" dirty="0"/>
              <a:t> </a:t>
            </a:r>
            <a:r>
              <a:rPr lang="en-US" dirty="0" err="1"/>
              <a:t>jismoniy</a:t>
            </a:r>
            <a:r>
              <a:rPr lang="en-US" dirty="0"/>
              <a:t> </a:t>
            </a:r>
            <a:r>
              <a:rPr lang="en-US" dirty="0" err="1"/>
              <a:t>mehnatdan</a:t>
            </a:r>
            <a:r>
              <a:rPr lang="en-US" dirty="0"/>
              <a:t> </a:t>
            </a:r>
            <a:r>
              <a:rPr lang="en-US" dirty="0" err="1"/>
              <a:t>insonni</a:t>
            </a:r>
            <a:r>
              <a:rPr lang="en-US" dirty="0"/>
              <a:t> </a:t>
            </a:r>
            <a:r>
              <a:rPr lang="en-US" dirty="0" err="1"/>
              <a:t>ozod</a:t>
            </a:r>
            <a:r>
              <a:rPr lang="en-US" dirty="0"/>
              <a:t> </a:t>
            </a:r>
            <a:r>
              <a:rPr lang="en-US" dirty="0" err="1"/>
              <a:t>qiladi</a:t>
            </a:r>
            <a:r>
              <a:rPr lang="en-US" dirty="0"/>
              <a:t>.</a:t>
            </a:r>
            <a:endParaRPr lang="uz-Latn-UZ" dirty="0"/>
          </a:p>
          <a:p>
            <a:r>
              <a:rPr lang="en-US" dirty="0" err="1"/>
              <a:t>Axborot</a:t>
            </a:r>
            <a:r>
              <a:rPr lang="en-US" dirty="0"/>
              <a:t> </a:t>
            </a:r>
            <a:r>
              <a:rPr lang="en-US" dirty="0" err="1"/>
              <a:t>texnologiyasi</a:t>
            </a:r>
            <a:r>
              <a:rPr lang="en-US" dirty="0"/>
              <a:t> – </a:t>
            </a:r>
            <a:r>
              <a:rPr lang="en-US" dirty="0" err="1"/>
              <a:t>bu</a:t>
            </a:r>
            <a:r>
              <a:rPr lang="en-US" dirty="0"/>
              <a:t> </a:t>
            </a:r>
            <a:r>
              <a:rPr lang="en-US" dirty="0" err="1"/>
              <a:t>axborotni</a:t>
            </a:r>
            <a:r>
              <a:rPr lang="en-US" dirty="0"/>
              <a:t> </a:t>
            </a:r>
            <a:r>
              <a:rPr lang="en-US" dirty="0" err="1"/>
              <a:t>tanlash</a:t>
            </a:r>
            <a:r>
              <a:rPr lang="en-US" dirty="0"/>
              <a:t>, </a:t>
            </a:r>
            <a:r>
              <a:rPr lang="en-US" dirty="0" err="1"/>
              <a:t>jamg‘arish</a:t>
            </a:r>
            <a:r>
              <a:rPr lang="en-US" dirty="0"/>
              <a:t>, </a:t>
            </a:r>
            <a:r>
              <a:rPr lang="en-US" dirty="0" err="1"/>
              <a:t>tahlil</a:t>
            </a:r>
            <a:r>
              <a:rPr lang="en-US" dirty="0"/>
              <a:t> </a:t>
            </a:r>
            <a:r>
              <a:rPr lang="en-US" dirty="0" err="1"/>
              <a:t>qilish</a:t>
            </a:r>
            <a:r>
              <a:rPr lang="en-US" dirty="0"/>
              <a:t> </a:t>
            </a:r>
            <a:r>
              <a:rPr lang="en-US" dirty="0" err="1"/>
              <a:t>va</a:t>
            </a:r>
            <a:r>
              <a:rPr lang="en-US" dirty="0"/>
              <a:t> </a:t>
            </a:r>
            <a:r>
              <a:rPr lang="en-US" dirty="0" err="1"/>
              <a:t>foydalanuvchiga</a:t>
            </a:r>
            <a:r>
              <a:rPr lang="en-US" dirty="0"/>
              <a:t> </a:t>
            </a:r>
            <a:r>
              <a:rPr lang="en-US" dirty="0" err="1"/>
              <a:t>etkazib</a:t>
            </a:r>
            <a:r>
              <a:rPr lang="en-US" dirty="0"/>
              <a:t> </a:t>
            </a:r>
            <a:r>
              <a:rPr lang="en-US" dirty="0" err="1"/>
              <a:t>berishga</a:t>
            </a:r>
            <a:r>
              <a:rPr lang="en-US" dirty="0"/>
              <a:t> </a:t>
            </a:r>
            <a:r>
              <a:rPr lang="en-US" dirty="0" err="1"/>
              <a:t>yo‘naltirilgan</a:t>
            </a:r>
            <a:r>
              <a:rPr lang="en-US" dirty="0"/>
              <a:t> </a:t>
            </a:r>
            <a:r>
              <a:rPr lang="en-US" dirty="0" err="1"/>
              <a:t>hisoblash</a:t>
            </a:r>
            <a:r>
              <a:rPr lang="en-US" dirty="0"/>
              <a:t> </a:t>
            </a:r>
            <a:r>
              <a:rPr lang="en-US" dirty="0" err="1"/>
              <a:t>texnikasi</a:t>
            </a:r>
            <a:r>
              <a:rPr lang="en-US" dirty="0"/>
              <a:t>, </a:t>
            </a:r>
            <a:r>
              <a:rPr lang="en-US" dirty="0" err="1"/>
              <a:t>elektr</a:t>
            </a:r>
            <a:r>
              <a:rPr lang="en-US" dirty="0"/>
              <a:t> </a:t>
            </a:r>
            <a:r>
              <a:rPr lang="en-US" dirty="0" err="1"/>
              <a:t>aloqa</a:t>
            </a:r>
            <a:r>
              <a:rPr lang="en-US" dirty="0"/>
              <a:t>, </a:t>
            </a:r>
            <a:r>
              <a:rPr lang="en-US" dirty="0" err="1"/>
              <a:t>informatika</a:t>
            </a:r>
            <a:r>
              <a:rPr lang="en-US" dirty="0"/>
              <a:t> </a:t>
            </a:r>
            <a:r>
              <a:rPr lang="en-US" dirty="0" err="1"/>
              <a:t>imkoniyatlarining</a:t>
            </a:r>
            <a:r>
              <a:rPr lang="en-US" dirty="0"/>
              <a:t> </a:t>
            </a:r>
            <a:r>
              <a:rPr lang="en-US" dirty="0" err="1"/>
              <a:t>uyg‘unligidir</a:t>
            </a:r>
            <a:r>
              <a:rPr lang="en-US" dirty="0"/>
              <a:t>. </a:t>
            </a:r>
            <a:endParaRPr lang="ru-RU" dirty="0"/>
          </a:p>
        </p:txBody>
      </p:sp>
      <p:pic>
        <p:nvPicPr>
          <p:cNvPr id="4" name="Рисунок 3">
            <a:extLst>
              <a:ext uri="{FF2B5EF4-FFF2-40B4-BE49-F238E27FC236}">
                <a16:creationId xmlns="" xmlns:a16="http://schemas.microsoft.com/office/drawing/2014/main" id="{97615166-85FF-46A7-9FA6-7AB20E74B29A}"/>
              </a:ext>
            </a:extLst>
          </p:cNvPr>
          <p:cNvPicPr>
            <a:picLocks noChangeAspect="1"/>
          </p:cNvPicPr>
          <p:nvPr/>
        </p:nvPicPr>
        <p:blipFill>
          <a:blip r:embed="rId2"/>
          <a:stretch>
            <a:fillRect/>
          </a:stretch>
        </p:blipFill>
        <p:spPr>
          <a:xfrm>
            <a:off x="2158523" y="4016691"/>
            <a:ext cx="5014635" cy="2632683"/>
          </a:xfrm>
          <a:prstGeom prst="rect">
            <a:avLst/>
          </a:prstGeom>
        </p:spPr>
      </p:pic>
      <p:pic>
        <p:nvPicPr>
          <p:cNvPr id="5" name="Рисунок 4">
            <a:extLst>
              <a:ext uri="{FF2B5EF4-FFF2-40B4-BE49-F238E27FC236}">
                <a16:creationId xmlns="" xmlns:a16="http://schemas.microsoft.com/office/drawing/2014/main" id="{34CD52C1-6E3F-4EA0-BB9C-249990FA48AB}"/>
              </a:ext>
            </a:extLst>
          </p:cNvPr>
          <p:cNvPicPr>
            <a:picLocks noChangeAspect="1"/>
          </p:cNvPicPr>
          <p:nvPr/>
        </p:nvPicPr>
        <p:blipFill>
          <a:blip r:embed="rId3"/>
          <a:stretch>
            <a:fillRect/>
          </a:stretch>
        </p:blipFill>
        <p:spPr>
          <a:xfrm>
            <a:off x="7939139" y="4016692"/>
            <a:ext cx="3372351" cy="2632683"/>
          </a:xfrm>
          <a:prstGeom prst="rect">
            <a:avLst/>
          </a:prstGeom>
        </p:spPr>
      </p:pic>
    </p:spTree>
    <p:extLst>
      <p:ext uri="{BB962C8B-B14F-4D97-AF65-F5344CB8AC3E}">
        <p14:creationId xmlns:p14="http://schemas.microsoft.com/office/powerpoint/2010/main" val="666972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E8AF2794-6717-464C-8860-061728187030}"/>
              </a:ext>
            </a:extLst>
          </p:cNvPr>
          <p:cNvSpPr>
            <a:spLocks noGrp="1"/>
          </p:cNvSpPr>
          <p:nvPr>
            <p:ph type="title"/>
          </p:nvPr>
        </p:nvSpPr>
        <p:spPr/>
        <p:txBody>
          <a:bodyPr/>
          <a:lstStyle/>
          <a:p>
            <a:r>
              <a:rPr lang="en-US" dirty="0" err="1"/>
              <a:t>Axborotlashgan</a:t>
            </a:r>
            <a:r>
              <a:rPr lang="en-US" dirty="0"/>
              <a:t> </a:t>
            </a:r>
            <a:r>
              <a:rPr lang="en-US" dirty="0" err="1"/>
              <a:t>jamiyati</a:t>
            </a:r>
            <a:r>
              <a:rPr lang="en-US" dirty="0"/>
              <a:t> </a:t>
            </a:r>
            <a:r>
              <a:rPr lang="en-US" dirty="0" err="1"/>
              <a:t>konsepsiyasi</a:t>
            </a:r>
            <a:endParaRPr lang="ru-RU" dirty="0"/>
          </a:p>
        </p:txBody>
      </p:sp>
      <p:sp>
        <p:nvSpPr>
          <p:cNvPr id="3" name="Объект 2">
            <a:extLst>
              <a:ext uri="{FF2B5EF4-FFF2-40B4-BE49-F238E27FC236}">
                <a16:creationId xmlns="" xmlns:a16="http://schemas.microsoft.com/office/drawing/2014/main" id="{41E28615-CFD8-419B-9E62-739E18056322}"/>
              </a:ext>
            </a:extLst>
          </p:cNvPr>
          <p:cNvSpPr>
            <a:spLocks noGrp="1"/>
          </p:cNvSpPr>
          <p:nvPr>
            <p:ph idx="1"/>
          </p:nvPr>
        </p:nvSpPr>
        <p:spPr/>
        <p:txBody>
          <a:bodyPr>
            <a:normAutofit fontScale="92500" lnSpcReduction="10000"/>
          </a:bodyPr>
          <a:lstStyle/>
          <a:p>
            <a:r>
              <a:rPr lang="en-US" dirty="0" err="1"/>
              <a:t>Axborotlashgan</a:t>
            </a:r>
            <a:r>
              <a:rPr lang="en-US" dirty="0"/>
              <a:t> </a:t>
            </a:r>
            <a:r>
              <a:rPr lang="en-US" dirty="0" err="1"/>
              <a:t>jamiyati</a:t>
            </a:r>
            <a:r>
              <a:rPr lang="en-US" dirty="0"/>
              <a:t> </a:t>
            </a:r>
            <a:r>
              <a:rPr lang="en-US" dirty="0" err="1"/>
              <a:t>konsepsiyasi</a:t>
            </a:r>
            <a:r>
              <a:rPr lang="en-US" dirty="0"/>
              <a:t> (</a:t>
            </a:r>
            <a:r>
              <a:rPr lang="en-US" dirty="0" err="1"/>
              <a:t>mualliflari</a:t>
            </a:r>
            <a:r>
              <a:rPr lang="en-US" dirty="0"/>
              <a:t> – E. Masuda, D. Martin, G. Molitor </a:t>
            </a:r>
            <a:r>
              <a:rPr lang="en-US" dirty="0" err="1"/>
              <a:t>va</a:t>
            </a:r>
            <a:r>
              <a:rPr lang="en-US" dirty="0"/>
              <a:t> b.) </a:t>
            </a:r>
            <a:r>
              <a:rPr lang="en-US" dirty="0" err="1"/>
              <a:t>hozirgi</a:t>
            </a:r>
            <a:r>
              <a:rPr lang="en-US" dirty="0"/>
              <a:t> </a:t>
            </a:r>
            <a:r>
              <a:rPr lang="en-US" dirty="0" err="1"/>
              <a:t>zamon</a:t>
            </a:r>
            <a:r>
              <a:rPr lang="en-US" dirty="0"/>
              <a:t> </a:t>
            </a:r>
            <a:r>
              <a:rPr lang="en-US" dirty="0" err="1"/>
              <a:t>fanida</a:t>
            </a:r>
            <a:r>
              <a:rPr lang="en-US" dirty="0"/>
              <a:t> </a:t>
            </a:r>
            <a:r>
              <a:rPr lang="en-US" dirty="0" err="1"/>
              <a:t>muhim</a:t>
            </a:r>
            <a:r>
              <a:rPr lang="en-US" dirty="0"/>
              <a:t> </a:t>
            </a:r>
            <a:r>
              <a:rPr lang="en-US" dirty="0" err="1"/>
              <a:t>o‘rin</a:t>
            </a:r>
            <a:r>
              <a:rPr lang="en-US" dirty="0"/>
              <a:t> </a:t>
            </a:r>
            <a:r>
              <a:rPr lang="en-US" dirty="0" err="1"/>
              <a:t>egallaydi</a:t>
            </a:r>
            <a:r>
              <a:rPr lang="en-US" dirty="0"/>
              <a:t>. U industrial </a:t>
            </a:r>
            <a:r>
              <a:rPr lang="en-US" dirty="0" err="1"/>
              <a:t>va</a:t>
            </a:r>
            <a:r>
              <a:rPr lang="en-US" dirty="0"/>
              <a:t> postindustrial </a:t>
            </a:r>
            <a:r>
              <a:rPr lang="en-US" dirty="0" err="1"/>
              <a:t>jamiyat</a:t>
            </a:r>
            <a:r>
              <a:rPr lang="en-US" dirty="0"/>
              <a:t> </a:t>
            </a:r>
            <a:r>
              <a:rPr lang="en-US" dirty="0" err="1"/>
              <a:t>konsepsiyasi</a:t>
            </a:r>
            <a:r>
              <a:rPr lang="en-US" dirty="0"/>
              <a:t> </a:t>
            </a:r>
            <a:r>
              <a:rPr lang="en-US" dirty="0" err="1"/>
              <a:t>o‘rnini</a:t>
            </a:r>
            <a:r>
              <a:rPr lang="en-US" dirty="0"/>
              <a:t> </a:t>
            </a:r>
            <a:r>
              <a:rPr lang="en-US" dirty="0" err="1"/>
              <a:t>egallagan</a:t>
            </a:r>
            <a:r>
              <a:rPr lang="en-US" dirty="0"/>
              <a:t> </a:t>
            </a:r>
            <a:r>
              <a:rPr lang="en-US" dirty="0" err="1"/>
              <a:t>bo‘lib</a:t>
            </a:r>
            <a:r>
              <a:rPr lang="en-US" dirty="0"/>
              <a:t>, </a:t>
            </a:r>
            <a:r>
              <a:rPr lang="en-US" dirty="0" err="1"/>
              <a:t>informatika</a:t>
            </a:r>
            <a:r>
              <a:rPr lang="en-US" dirty="0"/>
              <a:t> </a:t>
            </a:r>
            <a:r>
              <a:rPr lang="en-US" dirty="0" err="1"/>
              <a:t>va</a:t>
            </a:r>
            <a:r>
              <a:rPr lang="en-US" dirty="0"/>
              <a:t> </a:t>
            </a:r>
            <a:r>
              <a:rPr lang="en-US" dirty="0" err="1"/>
              <a:t>axborot</a:t>
            </a:r>
            <a:r>
              <a:rPr lang="en-US" dirty="0"/>
              <a:t> </a:t>
            </a:r>
            <a:r>
              <a:rPr lang="en-US" dirty="0" err="1"/>
              <a:t>texnologiyasi</a:t>
            </a:r>
            <a:r>
              <a:rPr lang="en-US" dirty="0"/>
              <a:t> </a:t>
            </a:r>
            <a:r>
              <a:rPr lang="en-US" dirty="0" err="1"/>
              <a:t>jamiyatning</a:t>
            </a:r>
            <a:r>
              <a:rPr lang="en-US" dirty="0"/>
              <a:t> </a:t>
            </a:r>
            <a:r>
              <a:rPr lang="en-US" dirty="0" err="1"/>
              <a:t>ijtimoiy</a:t>
            </a:r>
            <a:r>
              <a:rPr lang="en-US" dirty="0"/>
              <a:t> </a:t>
            </a:r>
            <a:r>
              <a:rPr lang="en-US" dirty="0" err="1"/>
              <a:t>tuzilishini</a:t>
            </a:r>
            <a:r>
              <a:rPr lang="en-US" dirty="0"/>
              <a:t>, </a:t>
            </a:r>
            <a:r>
              <a:rPr lang="en-US" dirty="0" err="1"/>
              <a:t>ishlab</a:t>
            </a:r>
            <a:r>
              <a:rPr lang="en-US" dirty="0"/>
              <a:t> </a:t>
            </a:r>
            <a:r>
              <a:rPr lang="en-US" dirty="0" err="1"/>
              <a:t>chiqarish</a:t>
            </a:r>
            <a:r>
              <a:rPr lang="en-US" dirty="0"/>
              <a:t> </a:t>
            </a:r>
            <a:r>
              <a:rPr lang="en-US" dirty="0" err="1"/>
              <a:t>kuchlarini</a:t>
            </a:r>
            <a:r>
              <a:rPr lang="en-US" dirty="0"/>
              <a:t> </a:t>
            </a:r>
            <a:r>
              <a:rPr lang="en-US" dirty="0" err="1"/>
              <a:t>o‘zgartirish</a:t>
            </a:r>
            <a:r>
              <a:rPr lang="en-US" dirty="0"/>
              <a:t>, </a:t>
            </a:r>
            <a:r>
              <a:rPr lang="en-US" dirty="0" err="1"/>
              <a:t>yaxlit</a:t>
            </a:r>
            <a:r>
              <a:rPr lang="en-US" dirty="0"/>
              <a:t> </a:t>
            </a:r>
            <a:r>
              <a:rPr lang="en-US" dirty="0" err="1"/>
              <a:t>axborot</a:t>
            </a:r>
            <a:r>
              <a:rPr lang="en-US" dirty="0"/>
              <a:t> </a:t>
            </a:r>
            <a:r>
              <a:rPr lang="en-US" dirty="0" err="1"/>
              <a:t>sanoatini</a:t>
            </a:r>
            <a:r>
              <a:rPr lang="en-US" dirty="0"/>
              <a:t> </a:t>
            </a:r>
            <a:r>
              <a:rPr lang="en-US" dirty="0" err="1"/>
              <a:t>vujudga</a:t>
            </a:r>
            <a:r>
              <a:rPr lang="en-US" dirty="0"/>
              <a:t> </a:t>
            </a:r>
            <a:r>
              <a:rPr lang="en-US" dirty="0" err="1"/>
              <a:t>keltirish</a:t>
            </a:r>
            <a:r>
              <a:rPr lang="en-US" dirty="0"/>
              <a:t> </a:t>
            </a:r>
            <a:r>
              <a:rPr lang="en-US" dirty="0" err="1"/>
              <a:t>vositasi</a:t>
            </a:r>
            <a:r>
              <a:rPr lang="en-US" dirty="0"/>
              <a:t> </a:t>
            </a:r>
            <a:r>
              <a:rPr lang="en-US" dirty="0" err="1"/>
              <a:t>bo‘lib</a:t>
            </a:r>
            <a:r>
              <a:rPr lang="en-US" dirty="0"/>
              <a:t> </a:t>
            </a:r>
            <a:r>
              <a:rPr lang="en-US" dirty="0" err="1"/>
              <a:t>xizmat</a:t>
            </a:r>
            <a:r>
              <a:rPr lang="en-US" dirty="0"/>
              <a:t> </a:t>
            </a:r>
            <a:r>
              <a:rPr lang="en-US" dirty="0" err="1"/>
              <a:t>qiladi</a:t>
            </a:r>
            <a:r>
              <a:rPr lang="en-US" dirty="0"/>
              <a:t>. </a:t>
            </a:r>
            <a:r>
              <a:rPr lang="en-US" dirty="0" err="1"/>
              <a:t>Ayrim</a:t>
            </a:r>
            <a:r>
              <a:rPr lang="en-US" dirty="0"/>
              <a:t> </a:t>
            </a:r>
            <a:r>
              <a:rPr lang="en-US" dirty="0" err="1"/>
              <a:t>rivojlangan</a:t>
            </a:r>
            <a:r>
              <a:rPr lang="en-US" dirty="0"/>
              <a:t> </a:t>
            </a:r>
            <a:r>
              <a:rPr lang="en-US" dirty="0" err="1"/>
              <a:t>mamlakatlarda</a:t>
            </a:r>
            <a:r>
              <a:rPr lang="en-US" dirty="0"/>
              <a:t> </a:t>
            </a:r>
            <a:r>
              <a:rPr lang="en-US" dirty="0" err="1"/>
              <a:t>axborotlashgan</a:t>
            </a:r>
            <a:r>
              <a:rPr lang="en-US" dirty="0"/>
              <a:t> </a:t>
            </a:r>
            <a:r>
              <a:rPr lang="en-US" dirty="0" err="1"/>
              <a:t>jamiyatni</a:t>
            </a:r>
            <a:r>
              <a:rPr lang="en-US" dirty="0"/>
              <a:t> </a:t>
            </a:r>
            <a:r>
              <a:rPr lang="en-US" dirty="0" err="1"/>
              <a:t>qurish</a:t>
            </a:r>
            <a:r>
              <a:rPr lang="en-US" dirty="0"/>
              <a:t> </a:t>
            </a:r>
            <a:r>
              <a:rPr lang="en-US" dirty="0" err="1"/>
              <a:t>davlat</a:t>
            </a:r>
            <a:r>
              <a:rPr lang="en-US" dirty="0"/>
              <a:t> </a:t>
            </a:r>
            <a:r>
              <a:rPr lang="en-US" dirty="0" err="1"/>
              <a:t>dasturlari</a:t>
            </a:r>
            <a:r>
              <a:rPr lang="en-US" dirty="0"/>
              <a:t> </a:t>
            </a:r>
            <a:r>
              <a:rPr lang="en-US" dirty="0" err="1"/>
              <a:t>qabul</a:t>
            </a:r>
            <a:r>
              <a:rPr lang="en-US" dirty="0"/>
              <a:t> </a:t>
            </a:r>
            <a:r>
              <a:rPr lang="en-US" dirty="0" err="1"/>
              <a:t>qilingan</a:t>
            </a:r>
            <a:r>
              <a:rPr lang="en-US" dirty="0"/>
              <a:t>. </a:t>
            </a:r>
            <a:r>
              <a:rPr lang="en-US" dirty="0" err="1"/>
              <a:t>Bunday</a:t>
            </a:r>
            <a:r>
              <a:rPr lang="en-US" dirty="0"/>
              <a:t> </a:t>
            </a:r>
            <a:r>
              <a:rPr lang="en-US" dirty="0" err="1"/>
              <a:t>dastur</a:t>
            </a:r>
            <a:r>
              <a:rPr lang="en-US" dirty="0"/>
              <a:t>, </a:t>
            </a:r>
            <a:r>
              <a:rPr lang="en-US" dirty="0" err="1"/>
              <a:t>masalan</a:t>
            </a:r>
            <a:r>
              <a:rPr lang="en-US" dirty="0"/>
              <a:t>, </a:t>
            </a:r>
            <a:r>
              <a:rPr lang="en-US" dirty="0" err="1"/>
              <a:t>YAponiyada</a:t>
            </a:r>
            <a:r>
              <a:rPr lang="en-US" dirty="0"/>
              <a:t> </a:t>
            </a:r>
            <a:r>
              <a:rPr lang="en-US" dirty="0" err="1"/>
              <a:t>qabul</a:t>
            </a:r>
            <a:r>
              <a:rPr lang="en-US" dirty="0"/>
              <a:t> </a:t>
            </a:r>
            <a:r>
              <a:rPr lang="en-US" dirty="0" err="1"/>
              <a:t>qilingan</a:t>
            </a:r>
            <a:r>
              <a:rPr lang="en-US" dirty="0"/>
              <a:t>. Uni yapon </a:t>
            </a:r>
            <a:r>
              <a:rPr lang="en-US" dirty="0" err="1"/>
              <a:t>olimi</a:t>
            </a:r>
            <a:r>
              <a:rPr lang="en-US" dirty="0"/>
              <a:t> E. Masuda </a:t>
            </a:r>
            <a:r>
              <a:rPr lang="en-US" dirty="0" err="1"/>
              <a:t>o‘zining</a:t>
            </a:r>
            <a:r>
              <a:rPr lang="en-US" dirty="0"/>
              <a:t> «</a:t>
            </a:r>
            <a:r>
              <a:rPr lang="en-US" dirty="0" err="1"/>
              <a:t>Axborotdan</a:t>
            </a:r>
            <a:r>
              <a:rPr lang="en-US" dirty="0"/>
              <a:t> </a:t>
            </a:r>
            <a:r>
              <a:rPr lang="en-US" dirty="0" err="1"/>
              <a:t>dunyo</a:t>
            </a:r>
            <a:r>
              <a:rPr lang="en-US" dirty="0"/>
              <a:t> </a:t>
            </a:r>
            <a:r>
              <a:rPr lang="en-US" dirty="0" err="1"/>
              <a:t>miqyosida</a:t>
            </a:r>
            <a:r>
              <a:rPr lang="en-US" dirty="0"/>
              <a:t> </a:t>
            </a:r>
            <a:r>
              <a:rPr lang="en-US" dirty="0" err="1"/>
              <a:t>foydalanishning</a:t>
            </a:r>
            <a:r>
              <a:rPr lang="en-US" dirty="0"/>
              <a:t> </a:t>
            </a:r>
            <a:r>
              <a:rPr lang="en-US" dirty="0" err="1"/>
              <a:t>yangi</a:t>
            </a:r>
            <a:r>
              <a:rPr lang="en-US" dirty="0"/>
              <a:t> </a:t>
            </a:r>
            <a:r>
              <a:rPr lang="en-US" dirty="0" err="1"/>
              <a:t>davri</a:t>
            </a:r>
            <a:r>
              <a:rPr lang="en-US" dirty="0"/>
              <a:t>» </a:t>
            </a:r>
            <a:r>
              <a:rPr lang="en-US" dirty="0" err="1"/>
              <a:t>va</a:t>
            </a:r>
            <a:r>
              <a:rPr lang="en-US" dirty="0"/>
              <a:t> «</a:t>
            </a:r>
            <a:r>
              <a:rPr lang="en-US" dirty="0" err="1"/>
              <a:t>Axborotlashgan</a:t>
            </a:r>
            <a:r>
              <a:rPr lang="en-US" dirty="0"/>
              <a:t> </a:t>
            </a:r>
            <a:r>
              <a:rPr lang="en-US" dirty="0" err="1"/>
              <a:t>jamiyat</a:t>
            </a:r>
            <a:r>
              <a:rPr lang="en-US" dirty="0"/>
              <a:t> – postindustrial </a:t>
            </a:r>
            <a:r>
              <a:rPr lang="en-US" dirty="0" err="1"/>
              <a:t>jamiyat</a:t>
            </a:r>
            <a:r>
              <a:rPr lang="en-US" dirty="0"/>
              <a:t>» </a:t>
            </a:r>
            <a:r>
              <a:rPr lang="en-US" dirty="0" err="1"/>
              <a:t>asarlarida</a:t>
            </a:r>
            <a:r>
              <a:rPr lang="en-US" dirty="0"/>
              <a:t> </a:t>
            </a:r>
            <a:r>
              <a:rPr lang="en-US" dirty="0" err="1"/>
              <a:t>bayon</a:t>
            </a:r>
            <a:r>
              <a:rPr lang="en-US" dirty="0"/>
              <a:t> </a:t>
            </a:r>
            <a:r>
              <a:rPr lang="en-US" dirty="0" err="1"/>
              <a:t>etgan</a:t>
            </a:r>
            <a:r>
              <a:rPr lang="en-US" dirty="0"/>
              <a:t>.</a:t>
            </a:r>
            <a:endParaRPr lang="ru-RU" dirty="0"/>
          </a:p>
        </p:txBody>
      </p:sp>
    </p:spTree>
    <p:extLst>
      <p:ext uri="{BB962C8B-B14F-4D97-AF65-F5344CB8AC3E}">
        <p14:creationId xmlns:p14="http://schemas.microsoft.com/office/powerpoint/2010/main" val="4227450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213B59B7-2F30-447C-8B59-FD95E1C5AA99}"/>
              </a:ext>
            </a:extLst>
          </p:cNvPr>
          <p:cNvSpPr>
            <a:spLocks noGrp="1"/>
          </p:cNvSpPr>
          <p:nvPr>
            <p:ph type="title"/>
          </p:nvPr>
        </p:nvSpPr>
        <p:spPr/>
        <p:txBody>
          <a:bodyPr/>
          <a:lstStyle/>
          <a:p>
            <a:endParaRPr lang="ru-RU" dirty="0"/>
          </a:p>
        </p:txBody>
      </p:sp>
      <p:graphicFrame>
        <p:nvGraphicFramePr>
          <p:cNvPr id="4" name="Объект 3">
            <a:extLst>
              <a:ext uri="{FF2B5EF4-FFF2-40B4-BE49-F238E27FC236}">
                <a16:creationId xmlns="" xmlns:a16="http://schemas.microsoft.com/office/drawing/2014/main" id="{E1DA22A8-411F-4332-9656-BB023F0F42CC}"/>
              </a:ext>
            </a:extLst>
          </p:cNvPr>
          <p:cNvGraphicFramePr>
            <a:graphicFrameLocks noGrp="1"/>
          </p:cNvGraphicFramePr>
          <p:nvPr>
            <p:ph idx="1"/>
            <p:extLst>
              <p:ext uri="{D42A27DB-BD31-4B8C-83A1-F6EECF244321}">
                <p14:modId xmlns:p14="http://schemas.microsoft.com/office/powerpoint/2010/main" val="3617633657"/>
              </p:ext>
            </p:extLst>
          </p:nvPr>
        </p:nvGraphicFramePr>
        <p:xfrm>
          <a:off x="378780" y="274638"/>
          <a:ext cx="11203619" cy="61705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0145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41BCE809-F77A-47CE-9323-D030E10A6A17}"/>
              </a:ext>
            </a:extLst>
          </p:cNvPr>
          <p:cNvSpPr>
            <a:spLocks noGrp="1"/>
          </p:cNvSpPr>
          <p:nvPr>
            <p:ph type="title"/>
          </p:nvPr>
        </p:nvSpPr>
        <p:spPr/>
        <p:txBody>
          <a:bodyPr/>
          <a:lstStyle/>
          <a:p>
            <a:endParaRPr lang="ru-RU"/>
          </a:p>
        </p:txBody>
      </p:sp>
      <p:sp>
        <p:nvSpPr>
          <p:cNvPr id="3" name="Объект 2">
            <a:extLst>
              <a:ext uri="{FF2B5EF4-FFF2-40B4-BE49-F238E27FC236}">
                <a16:creationId xmlns="" xmlns:a16="http://schemas.microsoft.com/office/drawing/2014/main" id="{956F0067-E31B-49C1-BF5D-6A9D70660801}"/>
              </a:ext>
            </a:extLst>
          </p:cNvPr>
          <p:cNvSpPr>
            <a:spLocks noGrp="1"/>
          </p:cNvSpPr>
          <p:nvPr>
            <p:ph idx="1"/>
          </p:nvPr>
        </p:nvSpPr>
        <p:spPr/>
        <p:txBody>
          <a:bodyPr/>
          <a:lstStyle/>
          <a:p>
            <a:endParaRPr lang="ru-RU"/>
          </a:p>
        </p:txBody>
      </p:sp>
      <p:sp>
        <p:nvSpPr>
          <p:cNvPr id="4" name="Пузырек для мыслей: облако 3">
            <a:extLst>
              <a:ext uri="{FF2B5EF4-FFF2-40B4-BE49-F238E27FC236}">
                <a16:creationId xmlns="" xmlns:a16="http://schemas.microsoft.com/office/drawing/2014/main" id="{7410C468-357A-49EE-9E87-F84992D4C863}"/>
              </a:ext>
            </a:extLst>
          </p:cNvPr>
          <p:cNvSpPr/>
          <p:nvPr/>
        </p:nvSpPr>
        <p:spPr>
          <a:xfrm>
            <a:off x="2011680" y="203512"/>
            <a:ext cx="8788400" cy="5679128"/>
          </a:xfrm>
          <a:prstGeom prst="cloudCallou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t>Informasion portlash texnik taraqqiyot sur’atining tezlashishiga, kashfiyotlar miqdori keskin o‘sishiga turtki berdi. So‘nggi 10 yilda oldingi 2000 yildagiga qaraganda ko‘proq kashfiyotlar paydo bo‘ldi. YAngi mahsullarni ishlab chiqish va o‘zlashtirish davri izchil qisqarib bormoqda: bug‘ mashinasini o‘zlashtirish davri – 100 yil, parovozni o‘zlashtirish davri – 34 yil, dizelni o‘zlashtirish davri – 19 yil, reaktiv dvigatelni o‘zlashtirish davri – 14 yil, turboreaktiv dvigatelni o‘zlashtirish davri – 10 yil, avtomobil dvigatelini o‘zlashtirish davri – 7 yil, tranzistorlarni o‘zlashtirish davri – 5 yil, lazerni o‘zlashtirish davri esa – atigi 2 oyni tashkil qiladi. Bunda har bir yangi kashfiyot va ko‘payib borayotgan bilimlar hajmi bir yoki bir nechta yangi kashfiyotlarga turtki bermoqda. </a:t>
            </a:r>
            <a:endParaRPr lang="ru-RU" dirty="0"/>
          </a:p>
        </p:txBody>
      </p:sp>
    </p:spTree>
    <p:extLst>
      <p:ext uri="{BB962C8B-B14F-4D97-AF65-F5344CB8AC3E}">
        <p14:creationId xmlns:p14="http://schemas.microsoft.com/office/powerpoint/2010/main" val="3051924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8FF2B186-19C6-4174-926B-F8641A7A8ED0}"/>
              </a:ext>
            </a:extLst>
          </p:cNvPr>
          <p:cNvSpPr>
            <a:spLocks noGrp="1"/>
          </p:cNvSpPr>
          <p:nvPr>
            <p:ph type="title"/>
          </p:nvPr>
        </p:nvSpPr>
        <p:spPr/>
        <p:txBody>
          <a:bodyPr>
            <a:noAutofit/>
          </a:bodyPr>
          <a:lstStyle/>
          <a:p>
            <a:pPr algn="l"/>
            <a:r>
              <a:rPr lang="en-US" sz="2800" dirty="0" err="1"/>
              <a:t>Nanotexnologiya-mitti</a:t>
            </a:r>
            <a:r>
              <a:rPr lang="en-US" sz="2800" dirty="0"/>
              <a:t> </a:t>
            </a:r>
            <a:r>
              <a:rPr lang="en-US" sz="2800" dirty="0" err="1"/>
              <a:t>texnologiya</a:t>
            </a:r>
            <a:r>
              <a:rPr lang="en-US" sz="2800" dirty="0"/>
              <a:t> </a:t>
            </a:r>
            <a:r>
              <a:rPr lang="en-US" sz="2800" dirty="0" err="1"/>
              <a:t>bo‘lib</a:t>
            </a:r>
            <a:r>
              <a:rPr lang="en-US" sz="2800" dirty="0"/>
              <a:t>, </a:t>
            </a:r>
            <a:r>
              <a:rPr lang="en-US" sz="2800" dirty="0" err="1"/>
              <a:t>uning</a:t>
            </a:r>
            <a:r>
              <a:rPr lang="en-US" sz="2800" dirty="0"/>
              <a:t> </a:t>
            </a:r>
            <a:r>
              <a:rPr lang="en-US" sz="2800" dirty="0" err="1"/>
              <a:t>prototipi</a:t>
            </a:r>
            <a:r>
              <a:rPr lang="en-US" sz="2800" dirty="0"/>
              <a:t> </a:t>
            </a:r>
            <a:r>
              <a:rPr lang="en-US" sz="2800" dirty="0" err="1"/>
              <a:t>tabiatning</a:t>
            </a:r>
            <a:r>
              <a:rPr lang="en-US" sz="2800" dirty="0"/>
              <a:t> </a:t>
            </a:r>
            <a:r>
              <a:rPr lang="en-US" sz="2800" dirty="0" err="1"/>
              <a:t>o‘zida</a:t>
            </a:r>
            <a:r>
              <a:rPr lang="en-US" sz="2800" dirty="0"/>
              <a:t> </a:t>
            </a:r>
            <a:r>
              <a:rPr lang="en-US" sz="2800" dirty="0" err="1"/>
              <a:t>mujassam</a:t>
            </a:r>
            <a:r>
              <a:rPr lang="en-US" sz="2800" dirty="0"/>
              <a:t>. </a:t>
            </a:r>
            <a:r>
              <a:rPr lang="en-US" sz="2800" dirty="0" err="1"/>
              <a:t>Ko‘zga</a:t>
            </a:r>
            <a:r>
              <a:rPr lang="en-US" sz="2800" dirty="0"/>
              <a:t> </a:t>
            </a:r>
            <a:r>
              <a:rPr lang="en-US" sz="2800" dirty="0" err="1"/>
              <a:t>ko‘rinmas</a:t>
            </a:r>
            <a:r>
              <a:rPr lang="en-US" sz="2800" dirty="0"/>
              <a:t> </a:t>
            </a:r>
            <a:r>
              <a:rPr lang="en-US" sz="2800" dirty="0" err="1"/>
              <a:t>bakteriyalar</a:t>
            </a:r>
            <a:r>
              <a:rPr lang="en-US" sz="2800" dirty="0"/>
              <a:t>, </a:t>
            </a:r>
            <a:r>
              <a:rPr lang="en-US" sz="2800" dirty="0" err="1"/>
              <a:t>chumoli</a:t>
            </a:r>
            <a:r>
              <a:rPr lang="en-US" sz="2800" dirty="0"/>
              <a:t>, </a:t>
            </a:r>
            <a:r>
              <a:rPr lang="en-US" sz="2800" dirty="0" err="1"/>
              <a:t>o‘rgimchak</a:t>
            </a:r>
            <a:r>
              <a:rPr lang="en-US" sz="2800" dirty="0"/>
              <a:t> </a:t>
            </a:r>
            <a:r>
              <a:rPr lang="en-US" sz="2800" dirty="0" err="1"/>
              <a:t>va</a:t>
            </a:r>
            <a:r>
              <a:rPr lang="en-US" sz="2800" dirty="0"/>
              <a:t> shunga </a:t>
            </a:r>
            <a:r>
              <a:rPr lang="en-US" sz="2800" dirty="0" err="1"/>
              <a:t>o‘xshash</a:t>
            </a:r>
            <a:r>
              <a:rPr lang="en-US" sz="2800" dirty="0"/>
              <a:t> </a:t>
            </a:r>
            <a:r>
              <a:rPr lang="en-US" sz="2800" dirty="0" err="1"/>
              <a:t>hasharotlar</a:t>
            </a:r>
            <a:r>
              <a:rPr lang="en-US" sz="2800" dirty="0"/>
              <a:t> </a:t>
            </a:r>
            <a:r>
              <a:rPr lang="en-US" sz="2800" dirty="0" err="1"/>
              <a:t>tabiiy</a:t>
            </a:r>
            <a:r>
              <a:rPr lang="en-US" sz="2800" dirty="0"/>
              <a:t> nano </a:t>
            </a:r>
            <a:r>
              <a:rPr lang="en-US" sz="2800" dirty="0" err="1"/>
              <a:t>jismlardir</a:t>
            </a:r>
            <a:endParaRPr lang="ru-RU" sz="2800" dirty="0"/>
          </a:p>
        </p:txBody>
      </p:sp>
      <p:pic>
        <p:nvPicPr>
          <p:cNvPr id="4" name="Рисунок 3">
            <a:extLst>
              <a:ext uri="{FF2B5EF4-FFF2-40B4-BE49-F238E27FC236}">
                <a16:creationId xmlns="" xmlns:a16="http://schemas.microsoft.com/office/drawing/2014/main" id="{5840FF4A-66B7-4A64-9753-9C51666E4325}"/>
              </a:ext>
            </a:extLst>
          </p:cNvPr>
          <p:cNvPicPr>
            <a:picLocks noChangeAspect="1"/>
          </p:cNvPicPr>
          <p:nvPr/>
        </p:nvPicPr>
        <p:blipFill>
          <a:blip r:embed="rId2"/>
          <a:stretch>
            <a:fillRect/>
          </a:stretch>
        </p:blipFill>
        <p:spPr>
          <a:xfrm>
            <a:off x="1986280" y="1787524"/>
            <a:ext cx="8219440" cy="4623435"/>
          </a:xfrm>
          <a:prstGeom prst="rect">
            <a:avLst/>
          </a:prstGeom>
        </p:spPr>
      </p:pic>
    </p:spTree>
    <p:extLst>
      <p:ext uri="{BB962C8B-B14F-4D97-AF65-F5344CB8AC3E}">
        <p14:creationId xmlns:p14="http://schemas.microsoft.com/office/powerpoint/2010/main" val="1054972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a:extLst>
              <a:ext uri="{FF2B5EF4-FFF2-40B4-BE49-F238E27FC236}">
                <a16:creationId xmlns="" xmlns:a16="http://schemas.microsoft.com/office/drawing/2014/main" id="{2EC21F37-33D3-48A4-9488-D6A1122D3E89}"/>
              </a:ext>
            </a:extLst>
          </p:cNvPr>
          <p:cNvSpPr/>
          <p:nvPr/>
        </p:nvSpPr>
        <p:spPr>
          <a:xfrm>
            <a:off x="5953760" y="2540000"/>
            <a:ext cx="4173743" cy="3048000"/>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Прямоугольник 6">
            <a:extLst>
              <a:ext uri="{FF2B5EF4-FFF2-40B4-BE49-F238E27FC236}">
                <a16:creationId xmlns="" xmlns:a16="http://schemas.microsoft.com/office/drawing/2014/main" id="{BE52DF1F-EB14-4534-A241-DF4D5CDC387E}"/>
              </a:ext>
            </a:extLst>
          </p:cNvPr>
          <p:cNvSpPr/>
          <p:nvPr/>
        </p:nvSpPr>
        <p:spPr>
          <a:xfrm>
            <a:off x="3113032" y="1076960"/>
            <a:ext cx="2204720" cy="4572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Заголовок 1">
            <a:extLst>
              <a:ext uri="{FF2B5EF4-FFF2-40B4-BE49-F238E27FC236}">
                <a16:creationId xmlns="" xmlns:a16="http://schemas.microsoft.com/office/drawing/2014/main" id="{822C2F58-C727-4A93-A39F-E0EF3DD20090}"/>
              </a:ext>
            </a:extLst>
          </p:cNvPr>
          <p:cNvSpPr>
            <a:spLocks noGrp="1"/>
          </p:cNvSpPr>
          <p:nvPr>
            <p:ph type="title"/>
          </p:nvPr>
        </p:nvSpPr>
        <p:spPr/>
        <p:txBody>
          <a:bodyPr>
            <a:normAutofit fontScale="90000"/>
          </a:bodyPr>
          <a:lstStyle/>
          <a:p>
            <a:r>
              <a:rPr lang="en-US" dirty="0" err="1"/>
              <a:t>Biometrik</a:t>
            </a:r>
            <a:r>
              <a:rPr lang="en-US" dirty="0"/>
              <a:t> </a:t>
            </a:r>
            <a:r>
              <a:rPr lang="en-US" dirty="0" err="1"/>
              <a:t>identifikasiya</a:t>
            </a:r>
            <a:r>
              <a:rPr lang="en-US" dirty="0"/>
              <a:t> </a:t>
            </a:r>
            <a:r>
              <a:rPr lang="en-US" dirty="0" err="1"/>
              <a:t>kurilmasi</a:t>
            </a:r>
            <a:r>
              <a:rPr lang="en-US" dirty="0"/>
              <a:t> </a:t>
            </a:r>
            <a:r>
              <a:rPr lang="en-US" dirty="0" err="1"/>
              <a:t>odamning</a:t>
            </a:r>
            <a:r>
              <a:rPr lang="en-US" dirty="0"/>
              <a:t> </a:t>
            </a:r>
            <a:r>
              <a:rPr lang="en-US" dirty="0" err="1"/>
              <a:t>xarakterli</a:t>
            </a:r>
            <a:r>
              <a:rPr lang="en-US" dirty="0"/>
              <a:t> </a:t>
            </a:r>
            <a:r>
              <a:rPr lang="en-US" dirty="0" err="1"/>
              <a:t>xususiyatlarini</a:t>
            </a:r>
            <a:r>
              <a:rPr lang="en-US" dirty="0"/>
              <a:t> </a:t>
            </a:r>
            <a:r>
              <a:rPr lang="en-US" dirty="0" err="1"/>
              <a:t>raqamli</a:t>
            </a:r>
            <a:r>
              <a:rPr lang="en-US" dirty="0"/>
              <a:t> </a:t>
            </a:r>
            <a:r>
              <a:rPr lang="en-US" dirty="0" err="1"/>
              <a:t>tasvirlash</a:t>
            </a:r>
            <a:r>
              <a:rPr lang="en-US" dirty="0"/>
              <a:t> </a:t>
            </a:r>
            <a:r>
              <a:rPr lang="en-US" dirty="0" err="1"/>
              <a:t>uchun</a:t>
            </a:r>
            <a:r>
              <a:rPr lang="en-US" dirty="0"/>
              <a:t> </a:t>
            </a:r>
            <a:r>
              <a:rPr lang="en-US" dirty="0" err="1"/>
              <a:t>xizmat</a:t>
            </a:r>
            <a:r>
              <a:rPr lang="en-US" dirty="0"/>
              <a:t> </a:t>
            </a:r>
            <a:r>
              <a:rPr lang="en-US" dirty="0" err="1"/>
              <a:t>qiladi</a:t>
            </a:r>
            <a:r>
              <a:rPr lang="en-US" dirty="0"/>
              <a:t>. </a:t>
            </a:r>
            <a:r>
              <a:rPr lang="ru-RU" dirty="0"/>
              <a:t/>
            </a:r>
            <a:br>
              <a:rPr lang="ru-RU" dirty="0"/>
            </a:br>
            <a:endParaRPr lang="ru-RU" dirty="0"/>
          </a:p>
        </p:txBody>
      </p:sp>
      <p:pic>
        <p:nvPicPr>
          <p:cNvPr id="4" name="Рисунок 3">
            <a:extLst>
              <a:ext uri="{FF2B5EF4-FFF2-40B4-BE49-F238E27FC236}">
                <a16:creationId xmlns="" xmlns:a16="http://schemas.microsoft.com/office/drawing/2014/main" id="{57B1CB2B-DB0D-4414-AE52-3430527C226D}"/>
              </a:ext>
            </a:extLst>
          </p:cNvPr>
          <p:cNvPicPr>
            <a:picLocks noChangeAspect="1"/>
          </p:cNvPicPr>
          <p:nvPr/>
        </p:nvPicPr>
        <p:blipFill>
          <a:blip r:embed="rId2"/>
          <a:stretch>
            <a:fillRect/>
          </a:stretch>
        </p:blipFill>
        <p:spPr>
          <a:xfrm>
            <a:off x="294640" y="1508760"/>
            <a:ext cx="4572000" cy="3048000"/>
          </a:xfrm>
          <a:prstGeom prst="rect">
            <a:avLst/>
          </a:prstGeom>
        </p:spPr>
      </p:pic>
      <p:pic>
        <p:nvPicPr>
          <p:cNvPr id="5" name="Рисунок 4">
            <a:extLst>
              <a:ext uri="{FF2B5EF4-FFF2-40B4-BE49-F238E27FC236}">
                <a16:creationId xmlns="" xmlns:a16="http://schemas.microsoft.com/office/drawing/2014/main" id="{D3641FD2-02AE-451A-A75B-D20A012D0648}"/>
              </a:ext>
            </a:extLst>
          </p:cNvPr>
          <p:cNvPicPr>
            <a:picLocks noChangeAspect="1"/>
          </p:cNvPicPr>
          <p:nvPr/>
        </p:nvPicPr>
        <p:blipFill>
          <a:blip r:embed="rId3"/>
          <a:stretch>
            <a:fillRect/>
          </a:stretch>
        </p:blipFill>
        <p:spPr>
          <a:xfrm>
            <a:off x="3962400" y="3535362"/>
            <a:ext cx="4267200" cy="3048000"/>
          </a:xfrm>
          <a:prstGeom prst="rect">
            <a:avLst/>
          </a:prstGeom>
        </p:spPr>
      </p:pic>
      <p:pic>
        <p:nvPicPr>
          <p:cNvPr id="6" name="Рисунок 5">
            <a:extLst>
              <a:ext uri="{FF2B5EF4-FFF2-40B4-BE49-F238E27FC236}">
                <a16:creationId xmlns="" xmlns:a16="http://schemas.microsoft.com/office/drawing/2014/main" id="{9433F814-E2C1-44BB-A386-E8AEBD2BD47E}"/>
              </a:ext>
            </a:extLst>
          </p:cNvPr>
          <p:cNvPicPr>
            <a:picLocks noChangeAspect="1"/>
          </p:cNvPicPr>
          <p:nvPr/>
        </p:nvPicPr>
        <p:blipFill rotWithShape="1">
          <a:blip r:embed="rId4"/>
          <a:srcRect t="11924" b="13550"/>
          <a:stretch/>
        </p:blipFill>
        <p:spPr>
          <a:xfrm>
            <a:off x="6764543" y="1583706"/>
            <a:ext cx="5285217" cy="2784776"/>
          </a:xfrm>
          <a:prstGeom prst="rect">
            <a:avLst/>
          </a:prstGeom>
        </p:spPr>
      </p:pic>
      <p:sp>
        <p:nvSpPr>
          <p:cNvPr id="9" name="Прямоугольник 8">
            <a:extLst>
              <a:ext uri="{FF2B5EF4-FFF2-40B4-BE49-F238E27FC236}">
                <a16:creationId xmlns="" xmlns:a16="http://schemas.microsoft.com/office/drawing/2014/main" id="{07968D1B-A188-42D5-9E36-E34A79C6656B}"/>
              </a:ext>
            </a:extLst>
          </p:cNvPr>
          <p:cNvSpPr/>
          <p:nvPr/>
        </p:nvSpPr>
        <p:spPr>
          <a:xfrm>
            <a:off x="5608320" y="2133600"/>
            <a:ext cx="2448560" cy="260096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ru-RU"/>
          </a:p>
        </p:txBody>
      </p:sp>
      <p:sp>
        <p:nvSpPr>
          <p:cNvPr id="10" name="Рамка 9">
            <a:extLst>
              <a:ext uri="{FF2B5EF4-FFF2-40B4-BE49-F238E27FC236}">
                <a16:creationId xmlns="" xmlns:a16="http://schemas.microsoft.com/office/drawing/2014/main" id="{6053BA3E-BC09-491F-A1CD-9B077CFDAEB1}"/>
              </a:ext>
            </a:extLst>
          </p:cNvPr>
          <p:cNvSpPr/>
          <p:nvPr/>
        </p:nvSpPr>
        <p:spPr>
          <a:xfrm>
            <a:off x="2011680" y="3220720"/>
            <a:ext cx="8717280" cy="1863724"/>
          </a:xfrm>
          <a:prstGeom prst="frame">
            <a:avLst>
              <a:gd name="adj1" fmla="val 323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Tree>
    <p:extLst>
      <p:ext uri="{BB962C8B-B14F-4D97-AF65-F5344CB8AC3E}">
        <p14:creationId xmlns:p14="http://schemas.microsoft.com/office/powerpoint/2010/main" val="2334151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84311" y="0"/>
            <a:ext cx="10610707" cy="1593273"/>
          </a:xfrm>
        </p:spPr>
        <p:txBody>
          <a:bodyPr/>
          <a:lstStyle/>
          <a:p>
            <a:pPr marL="457200" lvl="0" indent="-457200"/>
            <a:r>
              <a:rPr lang="uz-Cyrl-UZ" b="1" dirty="0">
                <a:latin typeface="Times New Roman" pitchFamily="18" charset="0"/>
                <a:cs typeface="Times New Roman" pitchFamily="18" charset="0"/>
              </a:rPr>
              <a:t>Axborot, bilim, ma’lumot  tushunchalarining </a:t>
            </a:r>
            <a:r>
              <a:rPr lang="uz-Cyrl-UZ" b="1" dirty="0" smtClean="0">
                <a:latin typeface="Times New Roman" pitchFamily="18" charset="0"/>
                <a:cs typeface="Times New Roman" pitchFamily="18" charset="0"/>
              </a:rPr>
              <a:t>tahlili</a:t>
            </a:r>
            <a:endParaRPr lang="ru-RU" dirty="0">
              <a:latin typeface="Times New Roman" pitchFamily="18" charset="0"/>
              <a:cs typeface="Times New Roman" pitchFamily="18" charset="0"/>
            </a:endParaRPr>
          </a:p>
        </p:txBody>
      </p:sp>
      <p:pic>
        <p:nvPicPr>
          <p:cNvPr id="4" name="Организационная диаграмма 386"/>
          <p:cNvPicPr>
            <a:picLocks noGrp="1" noChangeArrowheads="1"/>
          </p:cNvPicPr>
          <p:nvPr>
            <p:ph idx="1"/>
          </p:nvPr>
        </p:nvPicPr>
        <p:blipFill>
          <a:blip r:embed="rId2">
            <a:extLst>
              <a:ext uri="{28A0092B-C50C-407E-A947-70E740481C1C}">
                <a14:useLocalDpi xmlns:a14="http://schemas.microsoft.com/office/drawing/2010/main" val="0"/>
              </a:ext>
            </a:extLst>
          </a:blip>
          <a:srcRect t="-17360" b="-17360"/>
          <a:stretch>
            <a:fillRect/>
          </a:stretch>
        </p:blipFill>
        <p:spPr bwMode="auto">
          <a:xfrm>
            <a:off x="678872" y="692728"/>
            <a:ext cx="11374582" cy="6456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850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C2ED5E0D-1FE1-4CE7-867C-9667E00FDB1D}"/>
              </a:ext>
            </a:extLst>
          </p:cNvPr>
          <p:cNvSpPr>
            <a:spLocks noGrp="1"/>
          </p:cNvSpPr>
          <p:nvPr>
            <p:ph type="title"/>
          </p:nvPr>
        </p:nvSpPr>
        <p:spPr>
          <a:xfrm>
            <a:off x="1517562" y="0"/>
            <a:ext cx="10018713" cy="1752599"/>
          </a:xfrm>
        </p:spPr>
        <p:txBody>
          <a:bodyPr>
            <a:normAutofit/>
          </a:bodyPr>
          <a:lstStyle/>
          <a:p>
            <a:r>
              <a:rPr lang="en-US" dirty="0" err="1"/>
              <a:t>Axborot</a:t>
            </a:r>
            <a:r>
              <a:rPr lang="en-US" dirty="0"/>
              <a:t>, </a:t>
            </a:r>
            <a:r>
              <a:rPr lang="en-US" dirty="0" err="1"/>
              <a:t>bilim</a:t>
            </a:r>
            <a:r>
              <a:rPr lang="en-US" dirty="0"/>
              <a:t>, </a:t>
            </a:r>
            <a:r>
              <a:rPr lang="en-US" dirty="0" err="1"/>
              <a:t>ma’lumot</a:t>
            </a:r>
            <a:r>
              <a:rPr lang="en-US" dirty="0"/>
              <a:t> </a:t>
            </a:r>
            <a:r>
              <a:rPr lang="en-US" dirty="0" err="1"/>
              <a:t>tushunchalarining</a:t>
            </a:r>
            <a:r>
              <a:rPr lang="en-US" dirty="0"/>
              <a:t> </a:t>
            </a:r>
            <a:r>
              <a:rPr lang="en-US" dirty="0" err="1"/>
              <a:t>tahlili</a:t>
            </a:r>
            <a:r>
              <a:rPr lang="en-US" dirty="0"/>
              <a:t>. </a:t>
            </a:r>
            <a:endParaRPr lang="ru-RU" dirty="0"/>
          </a:p>
        </p:txBody>
      </p:sp>
      <p:graphicFrame>
        <p:nvGraphicFramePr>
          <p:cNvPr id="4" name="Объект 3">
            <a:extLst>
              <a:ext uri="{FF2B5EF4-FFF2-40B4-BE49-F238E27FC236}">
                <a16:creationId xmlns="" xmlns:a16="http://schemas.microsoft.com/office/drawing/2014/main" id="{01A45051-6067-4896-A3F9-1AEC0214E69C}"/>
              </a:ext>
            </a:extLst>
          </p:cNvPr>
          <p:cNvGraphicFramePr>
            <a:graphicFrameLocks noGrp="1"/>
          </p:cNvGraphicFramePr>
          <p:nvPr>
            <p:ph idx="1"/>
            <p:extLst>
              <p:ext uri="{D42A27DB-BD31-4B8C-83A1-F6EECF244321}">
                <p14:modId xmlns:p14="http://schemas.microsoft.com/office/powerpoint/2010/main" val="3827465885"/>
              </p:ext>
            </p:extLst>
          </p:nvPr>
        </p:nvGraphicFramePr>
        <p:xfrm>
          <a:off x="769398" y="1417638"/>
          <a:ext cx="10478610" cy="5388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46421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Схема 3"/>
          <p:cNvGraphicFramePr/>
          <p:nvPr>
            <p:extLst>
              <p:ext uri="{D42A27DB-BD31-4B8C-83A1-F6EECF244321}">
                <p14:modId xmlns:p14="http://schemas.microsoft.com/office/powerpoint/2010/main" val="3232177628"/>
              </p:ext>
            </p:extLst>
          </p:nvPr>
        </p:nvGraphicFramePr>
        <p:xfrm>
          <a:off x="1269242" y="982639"/>
          <a:ext cx="10140286" cy="52543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22165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p:cNvSpPr>
            <a:spLocks noChangeArrowheads="1"/>
          </p:cNvSpPr>
          <p:nvPr/>
        </p:nvSpPr>
        <p:spPr bwMode="auto">
          <a:xfrm>
            <a:off x="941388" y="207818"/>
            <a:ext cx="11250612" cy="6442364"/>
          </a:xfrm>
          <a:prstGeom prst="verticalScroll">
            <a:avLst>
              <a:gd name="adj" fmla="val 12500"/>
            </a:avLst>
          </a:prstGeom>
          <a:gradFill rotWithShape="0">
            <a:gsLst>
              <a:gs pos="0">
                <a:srgbClr val="FABF8F"/>
              </a:gs>
              <a:gs pos="50000">
                <a:srgbClr val="FDE9D9"/>
              </a:gs>
              <a:gs pos="100000">
                <a:srgbClr val="FABF8F"/>
              </a:gs>
            </a:gsLst>
            <a:lin ang="18900000" scaled="1"/>
          </a:gradFill>
          <a:ln w="12700">
            <a:solidFill>
              <a:srgbClr val="FABF8F"/>
            </a:solidFill>
            <a:round/>
            <a:headEnd/>
            <a:tailEnd/>
          </a:ln>
          <a:effectLst>
            <a:outerShdw dist="28398" dir="3806097" algn="ctr" rotWithShape="0">
              <a:srgbClr val="974706">
                <a:alpha val="50000"/>
              </a:srgbClr>
            </a:outerShdw>
          </a:effectLst>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ts val="600"/>
              </a:spcAft>
              <a:buClrTx/>
              <a:buSzTx/>
              <a:buFontTx/>
              <a:buNone/>
              <a:tabLst/>
            </a:pPr>
            <a:r>
              <a:rPr kumimoji="0" lang="uz-Cyrl-UZ" sz="3600" b="0" i="0" u="none" strike="noStrike" cap="none" normalizeH="0" baseline="0" dirty="0" smtClean="0">
                <a:ln>
                  <a:noFill/>
                </a:ln>
                <a:solidFill>
                  <a:schemeClr val="tx1"/>
                </a:solidFill>
                <a:effectLst/>
                <a:latin typeface="Times New Roman" pitchFamily="18" charset="0"/>
                <a:cs typeface="Times New Roman" pitchFamily="18" charset="0"/>
              </a:rPr>
              <a:t>Axborot ijtimoiy – iqtisodiy, texnologik va madaniy taraqqiyotning muhim resursidir; undan foydalanish masshtablari, an’anaviy resurslardan foydalanish (energiya, xom ashyo va h.k.) masshtablariga teng. Axborotga sarf qilingan mablag‘ makroiqtisodiy ahamiyatga ega. Axborotning jamiyat hayotidagi ahamiyati kundan kunga ortmoqda. Axborot bilan ishlash usullari o‘zgarmoqda, yangi axborot texnologiyalarini qo‘llash sohalari kengaymoqda</a:t>
            </a:r>
            <a:r>
              <a:rPr kumimoji="0" lang="uz-Cyrl-UZ" sz="3600" b="1" i="0" u="none" strike="noStrike" cap="none" normalizeH="0" baseline="0" dirty="0" smtClean="0">
                <a:ln>
                  <a:noFill/>
                </a:ln>
                <a:solidFill>
                  <a:schemeClr val="tx1"/>
                </a:solidFill>
                <a:effectLst/>
                <a:latin typeface="Times New Roman" pitchFamily="18" charset="0"/>
                <a:cs typeface="Times New Roman" pitchFamily="18" charset="0"/>
              </a:rPr>
              <a: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262455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Организационная диаграмма 375"/>
          <p:cNvPicPr>
            <a:picLocks noChangeArrowheads="1"/>
          </p:cNvPicPr>
          <p:nvPr/>
        </p:nvPicPr>
        <p:blipFill>
          <a:blip r:embed="rId2">
            <a:extLst>
              <a:ext uri="{28A0092B-C50C-407E-A947-70E740481C1C}">
                <a14:useLocalDpi xmlns:a14="http://schemas.microsoft.com/office/drawing/2010/main" val="0"/>
              </a:ext>
            </a:extLst>
          </a:blip>
          <a:srcRect t="-44431" b="-44469"/>
          <a:stretch>
            <a:fillRect/>
          </a:stretch>
        </p:blipFill>
        <p:spPr bwMode="auto">
          <a:xfrm>
            <a:off x="299884" y="-1076632"/>
            <a:ext cx="12039600" cy="8849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39851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Схема 3"/>
          <p:cNvGraphicFramePr/>
          <p:nvPr>
            <p:extLst>
              <p:ext uri="{D42A27DB-BD31-4B8C-83A1-F6EECF244321}">
                <p14:modId xmlns:p14="http://schemas.microsoft.com/office/powerpoint/2010/main" val="2725404706"/>
              </p:ext>
            </p:extLst>
          </p:nvPr>
        </p:nvGraphicFramePr>
        <p:xfrm>
          <a:off x="1787857" y="846161"/>
          <a:ext cx="9512489" cy="54727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Рисунок 1"/>
          <p:cNvPicPr>
            <a:picLocks noChangeAspect="1"/>
          </p:cNvPicPr>
          <p:nvPr/>
        </p:nvPicPr>
        <p:blipFill>
          <a:blip r:embed="rId7"/>
          <a:stretch>
            <a:fillRect/>
          </a:stretch>
        </p:blipFill>
        <p:spPr>
          <a:xfrm>
            <a:off x="9060532" y="3446059"/>
            <a:ext cx="1956986" cy="1713124"/>
          </a:xfrm>
          <a:prstGeom prst="rect">
            <a:avLst/>
          </a:prstGeom>
        </p:spPr>
      </p:pic>
      <p:pic>
        <p:nvPicPr>
          <p:cNvPr id="3" name="Рисунок 2"/>
          <p:cNvPicPr>
            <a:picLocks noChangeAspect="1"/>
          </p:cNvPicPr>
          <p:nvPr/>
        </p:nvPicPr>
        <p:blipFill>
          <a:blip r:embed="rId8"/>
          <a:stretch>
            <a:fillRect/>
          </a:stretch>
        </p:blipFill>
        <p:spPr>
          <a:xfrm>
            <a:off x="2402779" y="3150377"/>
            <a:ext cx="2091109" cy="2304488"/>
          </a:xfrm>
          <a:prstGeom prst="rect">
            <a:avLst/>
          </a:prstGeom>
        </p:spPr>
      </p:pic>
    </p:spTree>
    <p:extLst>
      <p:ext uri="{BB962C8B-B14F-4D97-AF65-F5344CB8AC3E}">
        <p14:creationId xmlns:p14="http://schemas.microsoft.com/office/powerpoint/2010/main" val="3945309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Объект 3"/>
          <p:cNvGraphicFramePr>
            <a:graphicFrameLocks noGrp="1"/>
          </p:cNvGraphicFramePr>
          <p:nvPr>
            <p:ph idx="1"/>
            <p:extLst>
              <p:ext uri="{D42A27DB-BD31-4B8C-83A1-F6EECF244321}">
                <p14:modId xmlns:p14="http://schemas.microsoft.com/office/powerpoint/2010/main" val="2142469735"/>
              </p:ext>
            </p:extLst>
          </p:nvPr>
        </p:nvGraphicFramePr>
        <p:xfrm>
          <a:off x="750626" y="504967"/>
          <a:ext cx="10603173" cy="56719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338497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98165" y="0"/>
            <a:ext cx="10018713" cy="1752599"/>
          </a:xfrm>
        </p:spPr>
        <p:txBody>
          <a:bodyPr>
            <a:normAutofit fontScale="90000"/>
          </a:bodyPr>
          <a:lstStyle/>
          <a:p>
            <a:pPr lvl="0"/>
            <a:r>
              <a:rPr lang="uz-Cyrl-UZ" b="1" dirty="0">
                <a:latin typeface="Times New Roman" pitchFamily="18" charset="0"/>
                <a:cs typeface="Times New Roman" pitchFamily="18" charset="0"/>
              </a:rPr>
              <a:t>Informatika, informatizasiya, axborot  texnikasi</a:t>
            </a:r>
            <a:r>
              <a:rPr lang="ru-RU" dirty="0">
                <a:latin typeface="Times New Roman" pitchFamily="18" charset="0"/>
                <a:cs typeface="Times New Roman" pitchFamily="18" charset="0"/>
              </a:rPr>
              <a:t/>
            </a:r>
            <a:br>
              <a:rPr lang="ru-RU" dirty="0">
                <a:latin typeface="Times New Roman" pitchFamily="18" charset="0"/>
                <a:cs typeface="Times New Roman" pitchFamily="18" charset="0"/>
              </a:rPr>
            </a:br>
            <a:endParaRPr lang="ru-RU" dirty="0"/>
          </a:p>
        </p:txBody>
      </p:sp>
      <p:sp>
        <p:nvSpPr>
          <p:cNvPr id="3" name="Объект 2"/>
          <p:cNvSpPr>
            <a:spLocks noGrp="1"/>
          </p:cNvSpPr>
          <p:nvPr>
            <p:ph idx="1"/>
          </p:nvPr>
        </p:nvSpPr>
        <p:spPr/>
        <p:txBody>
          <a:bodyPr/>
          <a:lstStyle/>
          <a:p>
            <a:endParaRPr lang="ru-RU" dirty="0"/>
          </a:p>
        </p:txBody>
      </p:sp>
      <p:sp>
        <p:nvSpPr>
          <p:cNvPr id="4" name="AutoShape 2"/>
          <p:cNvSpPr>
            <a:spLocks noChangeArrowheads="1"/>
          </p:cNvSpPr>
          <p:nvPr/>
        </p:nvSpPr>
        <p:spPr bwMode="auto">
          <a:xfrm>
            <a:off x="863167" y="1233054"/>
            <a:ext cx="11079451" cy="5181601"/>
          </a:xfrm>
          <a:prstGeom prst="verticalScroll">
            <a:avLst>
              <a:gd name="adj" fmla="val 12500"/>
            </a:avLst>
          </a:prstGeom>
          <a:gradFill rotWithShape="0">
            <a:gsLst>
              <a:gs pos="0">
                <a:srgbClr val="FFFFFF"/>
              </a:gs>
              <a:gs pos="100000">
                <a:srgbClr val="CCC0D9"/>
              </a:gs>
            </a:gsLst>
            <a:lin ang="5400000" scaled="1"/>
          </a:gradFill>
          <a:ln w="12700">
            <a:solidFill>
              <a:srgbClr val="B2A1C7"/>
            </a:solidFill>
            <a:round/>
            <a:headEnd/>
            <a:tailEnd/>
          </a:ln>
          <a:effectLst>
            <a:outerShdw dist="28398" dir="3806097" algn="ctr" rotWithShape="0">
              <a:srgbClr val="3F3151">
                <a:alpha val="50000"/>
              </a:srgbClr>
            </a:outerShdw>
          </a:effectLst>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uz-Cyrl-UZ" sz="3600" b="1" i="1" u="none" strike="noStrike" cap="none" normalizeH="0" baseline="0" dirty="0" smtClean="0">
                <a:ln>
                  <a:noFill/>
                </a:ln>
                <a:solidFill>
                  <a:schemeClr val="tx1"/>
                </a:solidFill>
                <a:effectLst/>
                <a:latin typeface="Times New Roman" pitchFamily="18" charset="0"/>
                <a:cs typeface="Times New Roman" pitchFamily="18" charset="0"/>
              </a:rPr>
              <a:t>Informatika</a:t>
            </a:r>
            <a:r>
              <a:rPr kumimoji="0" lang="uz-Cyrl-UZ" sz="3600" b="1"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uz-Cyrl-UZ" sz="3600" b="1" i="1" u="none" strike="noStrike" cap="none" normalizeH="0" baseline="0" dirty="0" smtClean="0">
                <a:ln>
                  <a:noFill/>
                </a:ln>
                <a:solidFill>
                  <a:schemeClr val="tx1"/>
                </a:solidFill>
                <a:effectLst/>
                <a:latin typeface="Times New Roman" pitchFamily="18" charset="0"/>
                <a:cs typeface="Times New Roman" pitchFamily="18" charset="0"/>
              </a:rPr>
              <a:t>(fransuzcha information – axborot va automatique – avtomatika) – axborot olish, unga ishlov berish, uni saqlash va taqdim etish jarayonlarini tadqiq qilish, jamiyat hayotining barcha sohalarida axborot texnikasi va texnologiyasini yaratish, amaliyotga joriy etish va ulardan foydalanish masalalarini hal qilish bilan shug‘ullanuvchi fan-texnika faoliyatidir.</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ru-RU" sz="3600" b="1"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13600318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a:spLocks noChangeArrowheads="1"/>
          </p:cNvSpPr>
          <p:nvPr/>
        </p:nvSpPr>
        <p:spPr bwMode="auto">
          <a:xfrm>
            <a:off x="204354" y="1980479"/>
            <a:ext cx="11475027" cy="685800"/>
          </a:xfrm>
          <a:prstGeom prst="roundRect">
            <a:avLst>
              <a:gd name="adj" fmla="val 16667"/>
            </a:avLst>
          </a:prstGeom>
          <a:solidFill>
            <a:srgbClr val="FFFFFF"/>
          </a:solidFill>
          <a:ln w="63500" cmpd="thickThin">
            <a:solidFill>
              <a:srgbClr val="C0504D"/>
            </a:solidFill>
            <a:round/>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uz-Cyrl-UZ" sz="2400" b="1" i="1"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“Informatizatsiya</a:t>
            </a:r>
            <a:r>
              <a:rPr kumimoji="0" lang="uz-Cyrl-UZ" sz="2400" b="0" i="1"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o‘ziga uchta bir – biriga bog‘liq jarayonni mujassamlashtiradi”</a:t>
            </a:r>
            <a:endParaRPr kumimoji="0" lang="uz-Cyrl-UZ"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5" name="AutoShape 1"/>
          <p:cNvSpPr>
            <a:spLocks noChangeArrowheads="1"/>
          </p:cNvSpPr>
          <p:nvPr/>
        </p:nvSpPr>
        <p:spPr bwMode="auto">
          <a:xfrm>
            <a:off x="342897" y="3088986"/>
            <a:ext cx="11627430" cy="817996"/>
          </a:xfrm>
          <a:prstGeom prst="roundRect">
            <a:avLst>
              <a:gd name="adj" fmla="val 16667"/>
            </a:avLst>
          </a:prstGeom>
          <a:solidFill>
            <a:srgbClr val="FFFFFF"/>
          </a:solidFill>
          <a:ln w="63500" cmpd="thickThin">
            <a:solidFill>
              <a:srgbClr val="C0504D"/>
            </a:solidFill>
            <a:round/>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uz-Cyrl-UZ" sz="2400" b="1" i="1"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mediatizatsiya</a:t>
            </a:r>
            <a:r>
              <a:rPr kumimoji="0" lang="uz-Cyrl-UZ" sz="2400" b="0" i="1"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 axborotni yig‘ish, saqlash va tarqatish vositalarini takomillashtirish jarayoni</a:t>
            </a:r>
            <a:endParaRPr kumimoji="0" lang="uz-Cyrl-UZ"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AutoShape 3"/>
          <p:cNvSpPr>
            <a:spLocks noChangeArrowheads="1"/>
          </p:cNvSpPr>
          <p:nvPr/>
        </p:nvSpPr>
        <p:spPr bwMode="auto">
          <a:xfrm>
            <a:off x="342898" y="4117109"/>
            <a:ext cx="11475027" cy="571500"/>
          </a:xfrm>
          <a:prstGeom prst="roundRect">
            <a:avLst>
              <a:gd name="adj" fmla="val 16667"/>
            </a:avLst>
          </a:prstGeom>
          <a:solidFill>
            <a:srgbClr val="FFFFFF"/>
          </a:solidFill>
          <a:ln w="63500" cmpd="thickThin">
            <a:solidFill>
              <a:srgbClr val="C0504D"/>
            </a:solidFill>
            <a:round/>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pPr marL="0" marR="0" lvl="0" indent="114300" algn="just" defTabSz="914400" rtl="0" eaLnBrk="1" fontAlgn="base" latinLnBrk="0" hangingPunct="1">
              <a:lnSpc>
                <a:spcPct val="100000"/>
              </a:lnSpc>
              <a:spcBef>
                <a:spcPct val="0"/>
              </a:spcBef>
              <a:spcAft>
                <a:spcPct val="0"/>
              </a:spcAft>
              <a:buClrTx/>
              <a:buSzTx/>
              <a:buFontTx/>
              <a:buNone/>
              <a:tabLst/>
            </a:pPr>
            <a:r>
              <a:rPr kumimoji="0" lang="uz-Cyrl-UZ" sz="2400" b="1" i="1"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kompyuterizatsiya</a:t>
            </a:r>
            <a:r>
              <a:rPr kumimoji="0" lang="uz-Cyrl-UZ" sz="2400" b="0" i="1"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 axborotni izlash, qayta ishlash vositalarini takomillashtirish jarayoni. </a:t>
            </a:r>
            <a:endParaRPr kumimoji="0" lang="uz-Cyrl-UZ" sz="24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114300" algn="l" defTabSz="914400" rtl="0" eaLnBrk="0" fontAlgn="base" latinLnBrk="0" hangingPunct="0">
              <a:lnSpc>
                <a:spcPct val="100000"/>
              </a:lnSpc>
              <a:spcBef>
                <a:spcPct val="0"/>
              </a:spcBef>
              <a:spcAft>
                <a:spcPct val="0"/>
              </a:spcAft>
              <a:buClrTx/>
              <a:buSzTx/>
              <a:buFontTx/>
              <a:buNone/>
              <a:tabLst/>
            </a:pPr>
            <a:endParaRPr kumimoji="0" lang="uz-Cyrl-UZ" sz="2400"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7" name="AutoShape 2"/>
          <p:cNvSpPr>
            <a:spLocks noChangeArrowheads="1"/>
          </p:cNvSpPr>
          <p:nvPr/>
        </p:nvSpPr>
        <p:spPr bwMode="auto">
          <a:xfrm>
            <a:off x="358486" y="5130512"/>
            <a:ext cx="11475027" cy="1143000"/>
          </a:xfrm>
          <a:prstGeom prst="roundRect">
            <a:avLst>
              <a:gd name="adj" fmla="val 16667"/>
            </a:avLst>
          </a:prstGeom>
          <a:solidFill>
            <a:srgbClr val="FFFFFF"/>
          </a:solidFill>
          <a:ln w="63500" cmpd="thickThin">
            <a:solidFill>
              <a:srgbClr val="C0504D"/>
            </a:solidFill>
            <a:round/>
            <a:headEnd/>
            <a:tailEnd/>
          </a:ln>
          <a:effectLst/>
          <a:extLs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uz-Cyrl-UZ" sz="2400" b="1" i="1"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intellektualizatsiya </a:t>
            </a:r>
            <a:r>
              <a:rPr kumimoji="0" lang="uz-Cyrl-UZ" sz="2400" b="0" i="1"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axborotni yaratish va idrok qilish qobiliyatini rivojlantirish jarayoni, ya’ni jamiyatning intellektual salohiyatini oshirish</a:t>
            </a:r>
            <a:endParaRPr kumimoji="0" lang="uz-Cyrl-UZ"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8" name="Rectangle 5"/>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2574925" algn="l"/>
              </a:tabLst>
            </a:pPr>
            <a:endParaRPr kumimoji="0" lang="ru-RU" sz="1800" b="0" i="0" u="none" strike="noStrike" cap="none" normalizeH="0" baseline="0" smtClean="0">
              <a:ln>
                <a:noFill/>
              </a:ln>
              <a:solidFill>
                <a:schemeClr val="tx1"/>
              </a:solidFill>
              <a:effectLst/>
              <a:latin typeface="Arial" pitchFamily="34" charset="0"/>
              <a:cs typeface="Arial" pitchFamily="34" charset="0"/>
            </a:endParaRPr>
          </a:p>
        </p:txBody>
      </p:sp>
      <p:sp>
        <p:nvSpPr>
          <p:cNvPr id="9" name="Rectangle 10"/>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2574925" algn="l"/>
              </a:tabLst>
            </a:pPr>
            <a:endParaRPr kumimoji="0" lang="ru-RU" sz="1800" b="0" i="0" u="none" strike="noStrike" cap="none" normalizeH="0" baseline="0" smtClean="0">
              <a:ln>
                <a:noFill/>
              </a:ln>
              <a:solidFill>
                <a:schemeClr val="tx1"/>
              </a:solidFill>
              <a:effectLst/>
              <a:latin typeface="Arial" pitchFamily="34" charset="0"/>
              <a:cs typeface="Arial" pitchFamily="34" charset="0"/>
            </a:endParaRPr>
          </a:p>
        </p:txBody>
      </p:sp>
      <p:sp>
        <p:nvSpPr>
          <p:cNvPr id="10" name="AutoShape 11"/>
          <p:cNvSpPr>
            <a:spLocks noChangeArrowheads="1"/>
          </p:cNvSpPr>
          <p:nvPr/>
        </p:nvSpPr>
        <p:spPr bwMode="auto">
          <a:xfrm>
            <a:off x="4647116" y="817562"/>
            <a:ext cx="3309937" cy="1000125"/>
          </a:xfrm>
          <a:prstGeom prst="downArrowCallout">
            <a:avLst>
              <a:gd name="adj1" fmla="val 82738"/>
              <a:gd name="adj2" fmla="val 82738"/>
              <a:gd name="adj3" fmla="val 16667"/>
              <a:gd name="adj4" fmla="val 66667"/>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uz-Cyrl-UZ" sz="2400" b="1" i="0" u="none" strike="noStrike" cap="none" normalizeH="0" baseline="0" dirty="0" smtClean="0">
                <a:ln>
                  <a:noFill/>
                </a:ln>
                <a:solidFill>
                  <a:schemeClr val="tx1"/>
                </a:solidFill>
                <a:effectLst/>
                <a:latin typeface="Times New Roman" pitchFamily="18" charset="0"/>
                <a:cs typeface="Arial" pitchFamily="34" charset="0"/>
              </a:rPr>
              <a:t>INFORMATIZATSIYA</a:t>
            </a:r>
            <a:endParaRPr kumimoji="0" lang="ru-RU" sz="24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5944025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Объект 3"/>
          <p:cNvGraphicFramePr>
            <a:graphicFrameLocks noGrp="1"/>
          </p:cNvGraphicFramePr>
          <p:nvPr>
            <p:ph idx="1"/>
            <p:extLst>
              <p:ext uri="{D42A27DB-BD31-4B8C-83A1-F6EECF244321}">
                <p14:modId xmlns:p14="http://schemas.microsoft.com/office/powerpoint/2010/main" val="680012706"/>
              </p:ext>
            </p:extLst>
          </p:nvPr>
        </p:nvGraphicFramePr>
        <p:xfrm>
          <a:off x="166255" y="263236"/>
          <a:ext cx="11707297" cy="63422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66208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84311" y="387928"/>
            <a:ext cx="10018713" cy="1357745"/>
          </a:xfrm>
        </p:spPr>
        <p:txBody>
          <a:bodyPr/>
          <a:lstStyle/>
          <a:p>
            <a:r>
              <a:rPr lang="en-US" b="1" dirty="0" err="1">
                <a:latin typeface="Times New Roman" panose="02020603050405020304" pitchFamily="18" charset="0"/>
                <a:cs typeface="Times New Roman" panose="02020603050405020304" pitchFamily="18" charset="0"/>
              </a:rPr>
              <a:t>Bilimning</a:t>
            </a:r>
            <a:r>
              <a:rPr lang="en-US" b="1" dirty="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informativligi</a:t>
            </a:r>
            <a:endParaRPr lang="ru-RU" dirty="0"/>
          </a:p>
        </p:txBody>
      </p:sp>
      <p:sp>
        <p:nvSpPr>
          <p:cNvPr id="3" name="Объект 2"/>
          <p:cNvSpPr>
            <a:spLocks noGrp="1"/>
          </p:cNvSpPr>
          <p:nvPr>
            <p:ph idx="1"/>
          </p:nvPr>
        </p:nvSpPr>
        <p:spPr>
          <a:xfrm>
            <a:off x="1512019" y="1745673"/>
            <a:ext cx="10208926" cy="4835236"/>
          </a:xfrm>
        </p:spPr>
        <p:txBody>
          <a:bodyPr>
            <a:normAutofit/>
          </a:bodyPr>
          <a:lstStyle/>
          <a:p>
            <a:pPr algn="just"/>
            <a:r>
              <a:rPr lang="en-US" b="1" dirty="0" err="1">
                <a:latin typeface="Times New Roman" panose="02020603050405020304" pitchFamily="18" charset="0"/>
                <a:cs typeface="Times New Roman" panose="02020603050405020304" pitchFamily="18" charset="0"/>
              </a:rPr>
              <a:t>Bilimning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informativligini</a:t>
            </a:r>
            <a:r>
              <a:rPr lang="en-US" b="1"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o’rganish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ilmiy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faoliyatga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nisbatan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mantiqiy-gnos</a:t>
            </a:r>
            <a:r>
              <a:rPr lang="ru-RU" dirty="0">
                <a:latin typeface="Times New Roman" panose="02020603050405020304" pitchFamily="18" charset="0"/>
                <a:cs typeface="Times New Roman" panose="02020603050405020304" pitchFamily="18" charset="0"/>
              </a:rPr>
              <a:t>е</a:t>
            </a:r>
            <a:r>
              <a:rPr lang="en-US" dirty="0" err="1">
                <a:latin typeface="Times New Roman" panose="02020603050405020304" pitchFamily="18" charset="0"/>
                <a:cs typeface="Times New Roman" panose="02020603050405020304" pitchFamily="18" charset="0"/>
              </a:rPr>
              <a:t>ologik</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sotsiologik</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psixologik</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yondashuvlarning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birligini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nazarda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tutadi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Bilimning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informativligi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ob</a:t>
            </a:r>
            <a:r>
              <a:rPr lang="en-US" dirty="0">
                <a:latin typeface="Times New Roman" panose="02020603050405020304" pitchFamily="18" charset="0"/>
                <a:cs typeface="Times New Roman" panose="02020603050405020304" pitchFamily="18" charset="0"/>
              </a:rPr>
              <a:t>'</a:t>
            </a:r>
            <a:r>
              <a:rPr lang="ru-RU" dirty="0">
                <a:latin typeface="Times New Roman" panose="02020603050405020304" pitchFamily="18" charset="0"/>
                <a:cs typeface="Times New Roman" panose="02020603050405020304" pitchFamily="18" charset="0"/>
              </a:rPr>
              <a:t>е</a:t>
            </a:r>
            <a:r>
              <a:rPr lang="en-US" dirty="0" err="1">
                <a:latin typeface="Times New Roman" panose="02020603050405020304" pitchFamily="18" charset="0"/>
                <a:cs typeface="Times New Roman" panose="02020603050405020304" pitchFamily="18" charset="0"/>
              </a:rPr>
              <a:t>ktiv</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a:t>
            </a:r>
            <a:r>
              <a:rPr lang="en-US" dirty="0">
                <a:latin typeface="Times New Roman" panose="02020603050405020304" pitchFamily="18" charset="0"/>
                <a:cs typeface="Times New Roman" panose="02020603050405020304" pitchFamily="18" charset="0"/>
              </a:rPr>
              <a:t> sub'</a:t>
            </a:r>
            <a:r>
              <a:rPr lang="ru-RU" dirty="0">
                <a:latin typeface="Times New Roman" panose="02020603050405020304" pitchFamily="18" charset="0"/>
                <a:cs typeface="Times New Roman" panose="02020603050405020304" pitchFamily="18" charset="0"/>
              </a:rPr>
              <a:t>е</a:t>
            </a:r>
            <a:r>
              <a:rPr lang="en-US" dirty="0" err="1">
                <a:latin typeface="Times New Roman" panose="02020603050405020304" pitchFamily="18" charset="0"/>
                <a:cs typeface="Times New Roman" panose="02020603050405020304" pitchFamily="18" charset="0"/>
              </a:rPr>
              <a:t>ktiv</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narsalar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hodisalarning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falsafiy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birligidir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Informativlik</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bilim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ob</a:t>
            </a:r>
            <a:r>
              <a:rPr lang="en-US" dirty="0">
                <a:latin typeface="Times New Roman" panose="02020603050405020304" pitchFamily="18" charset="0"/>
                <a:cs typeface="Times New Roman" panose="02020603050405020304" pitchFamily="18" charset="0"/>
              </a:rPr>
              <a:t>'</a:t>
            </a:r>
            <a:r>
              <a:rPr lang="ru-RU" dirty="0">
                <a:latin typeface="Times New Roman" panose="02020603050405020304" pitchFamily="18" charset="0"/>
                <a:cs typeface="Times New Roman" panose="02020603050405020304" pitchFamily="18" charset="0"/>
              </a:rPr>
              <a:t>е</a:t>
            </a:r>
            <a:r>
              <a:rPr lang="en-US" dirty="0" err="1">
                <a:latin typeface="Times New Roman" panose="02020603050405020304" pitchFamily="18" charset="0"/>
                <a:cs typeface="Times New Roman" panose="02020603050405020304" pitchFamily="18" charset="0"/>
              </a:rPr>
              <a:t>ktiv</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mazmunining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xususiyati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bo’lgani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holda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ayni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vaqtda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foydalanuvchilarning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axborotga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munosabati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sifatida</a:t>
            </a:r>
            <a:r>
              <a:rPr lang="en-US" dirty="0">
                <a:latin typeface="Times New Roman" panose="02020603050405020304" pitchFamily="18" charset="0"/>
                <a:cs typeface="Times New Roman" panose="02020603050405020304" pitchFamily="18" charset="0"/>
              </a:rPr>
              <a:t> ham </a:t>
            </a:r>
            <a:r>
              <a:rPr lang="en-US" dirty="0" err="1">
                <a:latin typeface="Times New Roman" panose="02020603050405020304" pitchFamily="18" charset="0"/>
                <a:cs typeface="Times New Roman" panose="02020603050405020304" pitchFamily="18" charset="0"/>
              </a:rPr>
              <a:t>namoyon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bo’ladi</a:t>
            </a:r>
            <a:r>
              <a:rPr lang="en-US" dirty="0">
                <a:latin typeface="Times New Roman" panose="02020603050405020304" pitchFamily="18" charset="0"/>
                <a:cs typeface="Times New Roman" panose="02020603050405020304" pitchFamily="18" charset="0"/>
              </a:rPr>
              <a:t>. Bu </a:t>
            </a:r>
            <a:r>
              <a:rPr lang="en-US" dirty="0" err="1">
                <a:latin typeface="Times New Roman" panose="02020603050405020304" pitchFamily="18" charset="0"/>
                <a:cs typeface="Times New Roman" panose="02020603050405020304" pitchFamily="18" charset="0"/>
              </a:rPr>
              <a:t>munosabat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muayyan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shaxsning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ma'naviy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dunyosi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bilish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faoliyatini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amalga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oshirishning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psixologik</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xususiyatlari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bilan</a:t>
            </a:r>
            <a:r>
              <a:rPr lang="en-US" dirty="0">
                <a:latin typeface="Times New Roman" panose="02020603050405020304" pitchFamily="18" charset="0"/>
                <a:cs typeface="Times New Roman" panose="02020603050405020304" pitchFamily="18" charset="0"/>
              </a:rPr>
              <a:t> b</a:t>
            </a:r>
            <a:r>
              <a:rPr lang="ru-RU" dirty="0">
                <a:latin typeface="Times New Roman" panose="02020603050405020304" pitchFamily="18" charset="0"/>
                <a:cs typeface="Times New Roman" panose="02020603050405020304" pitchFamily="18" charset="0"/>
              </a:rPr>
              <a:t>е</a:t>
            </a:r>
            <a:r>
              <a:rPr lang="en-US" dirty="0" err="1">
                <a:latin typeface="Times New Roman" panose="02020603050405020304" pitchFamily="18" charset="0"/>
                <a:cs typeface="Times New Roman" panose="02020603050405020304" pitchFamily="18" charset="0"/>
              </a:rPr>
              <a:t>lgilanadi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Foydalanuvchi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ijtimoiy-kommunikativ</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jarayoniga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qo’shilgan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axborotni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uning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ob</a:t>
            </a:r>
            <a:r>
              <a:rPr lang="en-US" dirty="0">
                <a:latin typeface="Times New Roman" panose="02020603050405020304" pitchFamily="18" charset="0"/>
                <a:cs typeface="Times New Roman" panose="02020603050405020304" pitchFamily="18" charset="0"/>
              </a:rPr>
              <a:t>'</a:t>
            </a:r>
            <a:r>
              <a:rPr lang="ru-RU" dirty="0">
                <a:latin typeface="Times New Roman" panose="02020603050405020304" pitchFamily="18" charset="0"/>
                <a:cs typeface="Times New Roman" panose="02020603050405020304" pitchFamily="18" charset="0"/>
              </a:rPr>
              <a:t>е</a:t>
            </a:r>
            <a:r>
              <a:rPr lang="en-US" dirty="0" err="1">
                <a:latin typeface="Times New Roman" panose="02020603050405020304" pitchFamily="18" charset="0"/>
                <a:cs typeface="Times New Roman" panose="02020603050405020304" pitchFamily="18" charset="0"/>
              </a:rPr>
              <a:t>ktiv</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mazmuni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ijtimoiy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ahamiyati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ob</a:t>
            </a:r>
            <a:r>
              <a:rPr lang="en-US" dirty="0">
                <a:latin typeface="Times New Roman" panose="02020603050405020304" pitchFamily="18" charset="0"/>
                <a:cs typeface="Times New Roman" panose="02020603050405020304" pitchFamily="18" charset="0"/>
              </a:rPr>
              <a:t>'</a:t>
            </a:r>
            <a:r>
              <a:rPr lang="ru-RU" dirty="0">
                <a:latin typeface="Times New Roman" panose="02020603050405020304" pitchFamily="18" charset="0"/>
                <a:cs typeface="Times New Roman" panose="02020603050405020304" pitchFamily="18" charset="0"/>
              </a:rPr>
              <a:t>е</a:t>
            </a:r>
            <a:r>
              <a:rPr lang="en-US" dirty="0" err="1">
                <a:latin typeface="Times New Roman" panose="02020603050405020304" pitchFamily="18" charset="0"/>
                <a:cs typeface="Times New Roman" panose="02020603050405020304" pitchFamily="18" charset="0"/>
              </a:rPr>
              <a:t>ktiv</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ijtimoiy-iqtisodiy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qonuniyatlar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nuqtai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nazaridan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qabul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qilishi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tushunishi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lozim</a:t>
            </a:r>
            <a:r>
              <a:rPr lang="en-US" dirty="0">
                <a:latin typeface="Times New Roman" panose="02020603050405020304" pitchFamily="18" charset="0"/>
                <a:cs typeface="Times New Roman" panose="02020603050405020304" pitchFamily="18" charset="0"/>
              </a:rPr>
              <a:t>. </a:t>
            </a:r>
            <a:endParaRPr lang="ru-RU" dirty="0">
              <a:latin typeface="Times New Roman" panose="02020603050405020304" pitchFamily="18" charset="0"/>
              <a:cs typeface="Times New Roman" panose="02020603050405020304" pitchFamily="18" charset="0"/>
            </a:endParaRPr>
          </a:p>
          <a:p>
            <a:endParaRPr lang="ru-RU" dirty="0"/>
          </a:p>
        </p:txBody>
      </p:sp>
    </p:spTree>
    <p:extLst>
      <p:ext uri="{BB962C8B-B14F-4D97-AF65-F5344CB8AC3E}">
        <p14:creationId xmlns:p14="http://schemas.microsoft.com/office/powerpoint/2010/main" val="31566214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84312" y="457200"/>
            <a:ext cx="9876416" cy="1052945"/>
          </a:xfrm>
        </p:spPr>
        <p:txBody>
          <a:bodyPr/>
          <a:lstStyle/>
          <a:p>
            <a:r>
              <a:rPr lang="en-US" b="1" dirty="0" err="1">
                <a:latin typeface="Times New Roman" panose="02020603050405020304" pitchFamily="18" charset="0"/>
                <a:cs typeface="Times New Roman" panose="02020603050405020304" pitchFamily="18" charset="0"/>
              </a:rPr>
              <a:t>Ilmiy</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bilimning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informativligi</a:t>
            </a:r>
            <a:endParaRPr lang="ru-RU" dirty="0"/>
          </a:p>
        </p:txBody>
      </p:sp>
      <p:sp>
        <p:nvSpPr>
          <p:cNvPr id="3" name="Объект 2"/>
          <p:cNvSpPr>
            <a:spLocks noGrp="1"/>
          </p:cNvSpPr>
          <p:nvPr>
            <p:ph idx="1"/>
          </p:nvPr>
        </p:nvSpPr>
        <p:spPr>
          <a:xfrm>
            <a:off x="1440872" y="1413164"/>
            <a:ext cx="10293928" cy="5098472"/>
          </a:xfrm>
        </p:spPr>
        <p:txBody>
          <a:bodyPr>
            <a:noAutofit/>
          </a:bodyPr>
          <a:lstStyle/>
          <a:p>
            <a:pPr algn="just"/>
            <a:endParaRPr lang="en-US" sz="2800" dirty="0" smtClean="0">
              <a:latin typeface="Times New Roman" panose="02020603050405020304" pitchFamily="18" charset="0"/>
              <a:cs typeface="Times New Roman" panose="02020603050405020304" pitchFamily="18" charset="0"/>
            </a:endParaRPr>
          </a:p>
          <a:p>
            <a:pPr algn="just"/>
            <a:r>
              <a:rPr lang="en-US" sz="2800" dirty="0" smtClean="0">
                <a:latin typeface="Times New Roman" panose="02020603050405020304" pitchFamily="18" charset="0"/>
                <a:cs typeface="Times New Roman" panose="02020603050405020304" pitchFamily="18" charset="0"/>
              </a:rPr>
              <a:t>Fanning </a:t>
            </a:r>
            <a:r>
              <a:rPr lang="en-US" sz="2800" dirty="0" err="1">
                <a:latin typeface="Times New Roman" panose="02020603050405020304" pitchFamily="18" charset="0"/>
                <a:cs typeface="Times New Roman" panose="02020603050405020304" pitchFamily="18" charset="0"/>
              </a:rPr>
              <a:t>hozirgi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davrdagi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rivojlanish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qonuniyatlari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avvalo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uning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samaradorligini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oshirishga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ko’maklashuvchi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bilishdagi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int</a:t>
            </a:r>
            <a:r>
              <a:rPr lang="ru-RU" sz="2800" dirty="0">
                <a:latin typeface="Times New Roman" panose="02020603050405020304" pitchFamily="18" charset="0"/>
                <a:cs typeface="Times New Roman" panose="02020603050405020304" pitchFamily="18" charset="0"/>
              </a:rPr>
              <a:t>е</a:t>
            </a:r>
            <a:r>
              <a:rPr lang="en-US" sz="2800" dirty="0" err="1">
                <a:latin typeface="Times New Roman" panose="02020603050405020304" pitchFamily="18" charset="0"/>
                <a:cs typeface="Times New Roman" panose="02020603050405020304" pitchFamily="18" charset="0"/>
              </a:rPr>
              <a:t>gratsiya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jarayonlari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bilan</a:t>
            </a:r>
            <a:r>
              <a:rPr lang="en-US" sz="2800" dirty="0">
                <a:latin typeface="Times New Roman" panose="02020603050405020304" pitchFamily="18" charset="0"/>
                <a:cs typeface="Times New Roman" panose="02020603050405020304" pitchFamily="18" charset="0"/>
              </a:rPr>
              <a:t> b</a:t>
            </a:r>
            <a:r>
              <a:rPr lang="ru-RU" sz="2800" dirty="0">
                <a:latin typeface="Times New Roman" panose="02020603050405020304" pitchFamily="18" charset="0"/>
                <a:cs typeface="Times New Roman" panose="02020603050405020304" pitchFamily="18" charset="0"/>
              </a:rPr>
              <a:t>е</a:t>
            </a:r>
            <a:r>
              <a:rPr lang="en-US" sz="2800" dirty="0" err="1">
                <a:latin typeface="Times New Roman" panose="02020603050405020304" pitchFamily="18" charset="0"/>
                <a:cs typeface="Times New Roman" panose="02020603050405020304" pitchFamily="18" charset="0"/>
              </a:rPr>
              <a:t>lgilanadi</a:t>
            </a:r>
            <a:r>
              <a:rPr lang="en-US" sz="2800" dirty="0">
                <a:latin typeface="Times New Roman" panose="02020603050405020304" pitchFamily="18" charset="0"/>
                <a:cs typeface="Times New Roman" panose="02020603050405020304" pitchFamily="18" charset="0"/>
              </a:rPr>
              <a:t>. Fan </a:t>
            </a:r>
            <a:r>
              <a:rPr lang="en-US" sz="2800" dirty="0" err="1">
                <a:latin typeface="Times New Roman" panose="02020603050405020304" pitchFamily="18" charset="0"/>
                <a:cs typeface="Times New Roman" panose="02020603050405020304" pitchFamily="18" charset="0"/>
              </a:rPr>
              <a:t>int</a:t>
            </a:r>
            <a:r>
              <a:rPr lang="ru-RU" sz="2800" dirty="0">
                <a:latin typeface="Times New Roman" panose="02020603050405020304" pitchFamily="18" charset="0"/>
                <a:cs typeface="Times New Roman" panose="02020603050405020304" pitchFamily="18" charset="0"/>
              </a:rPr>
              <a:t>е</a:t>
            </a:r>
            <a:r>
              <a:rPr lang="en-US" sz="2800" dirty="0" err="1">
                <a:latin typeface="Times New Roman" panose="02020603050405020304" pitchFamily="18" charset="0"/>
                <a:cs typeface="Times New Roman" panose="02020603050405020304" pitchFamily="18" charset="0"/>
              </a:rPr>
              <a:t>gratsiyalashuvining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muhim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unsurlaridan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biri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bo’lgan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ilmiy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axborot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int</a:t>
            </a:r>
            <a:r>
              <a:rPr lang="ru-RU" sz="2800" dirty="0">
                <a:latin typeface="Times New Roman" panose="02020603050405020304" pitchFamily="18" charset="0"/>
                <a:cs typeface="Times New Roman" panose="02020603050405020304" pitchFamily="18" charset="0"/>
              </a:rPr>
              <a:t>е</a:t>
            </a:r>
            <a:r>
              <a:rPr lang="en-US" sz="2800" dirty="0" err="1">
                <a:latin typeface="Times New Roman" panose="02020603050405020304" pitchFamily="18" charset="0"/>
                <a:cs typeface="Times New Roman" panose="02020603050405020304" pitchFamily="18" charset="0"/>
              </a:rPr>
              <a:t>gratsiyasi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ilmiy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axborotning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bir-biriga</a:t>
            </a:r>
            <a:r>
              <a:rPr lang="en-US" sz="2800" dirty="0">
                <a:latin typeface="Times New Roman" panose="02020603050405020304" pitchFamily="18" charset="0"/>
                <a:cs typeface="Times New Roman" panose="02020603050405020304" pitchFamily="18" charset="0"/>
              </a:rPr>
              <a:t>, fanning </a:t>
            </a:r>
            <a:r>
              <a:rPr lang="en-US" sz="2800" dirty="0" err="1">
                <a:latin typeface="Times New Roman" panose="02020603050405020304" pitchFamily="18" charset="0"/>
                <a:cs typeface="Times New Roman" panose="02020603050405020304" pitchFamily="18" charset="0"/>
              </a:rPr>
              <a:t>bir</a:t>
            </a:r>
            <a:r>
              <a:rPr lang="en-US" sz="2800" dirty="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tarmog’idan</a:t>
            </a:r>
            <a:r>
              <a:rPr lang="en-US" sz="2800" dirty="0" smtClean="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boshqa</a:t>
            </a:r>
            <a:r>
              <a:rPr lang="en-US" sz="2800" dirty="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tarmog’iga</a:t>
            </a:r>
            <a:r>
              <a:rPr lang="en-US" sz="2800" dirty="0" smtClean="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o’tishida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namoyon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bo’ladi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Hozirgi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zamon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fanining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mantiqiy-gnos</a:t>
            </a:r>
            <a:r>
              <a:rPr lang="ru-RU" sz="2800" dirty="0">
                <a:latin typeface="Times New Roman" panose="02020603050405020304" pitchFamily="18" charset="0"/>
                <a:cs typeface="Times New Roman" panose="02020603050405020304" pitchFamily="18" charset="0"/>
              </a:rPr>
              <a:t>е</a:t>
            </a:r>
            <a:r>
              <a:rPr lang="en-US" sz="2800" dirty="0" err="1">
                <a:latin typeface="Times New Roman" panose="02020603050405020304" pitchFamily="18" charset="0"/>
                <a:cs typeface="Times New Roman" panose="02020603050405020304" pitchFamily="18" charset="0"/>
              </a:rPr>
              <a:t>ologik</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asoslaridan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biri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bo’lgan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int</a:t>
            </a:r>
            <a:r>
              <a:rPr lang="ru-RU" sz="2800" dirty="0">
                <a:latin typeface="Times New Roman" panose="02020603050405020304" pitchFamily="18" charset="0"/>
                <a:cs typeface="Times New Roman" panose="02020603050405020304" pitchFamily="18" charset="0"/>
              </a:rPr>
              <a:t>е</a:t>
            </a:r>
            <a:r>
              <a:rPr lang="en-US" sz="2800" dirty="0" err="1">
                <a:latin typeface="Times New Roman" panose="02020603050405020304" pitchFamily="18" charset="0"/>
                <a:cs typeface="Times New Roman" panose="02020603050405020304" pitchFamily="18" charset="0"/>
              </a:rPr>
              <a:t>gratsiya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ilmiy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bilimning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informativlik</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darajasi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asosiy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informatsion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imkoniyatlarini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o’zgartiradi</a:t>
            </a:r>
            <a:r>
              <a:rPr lang="en-US" sz="2800" dirty="0">
                <a:latin typeface="Times New Roman" panose="02020603050405020304" pitchFamily="18" charset="0"/>
                <a:cs typeface="Times New Roman" panose="02020603050405020304" pitchFamily="18" charset="0"/>
              </a:rPr>
              <a:t>. Bu </a:t>
            </a:r>
            <a:r>
              <a:rPr lang="en-US" sz="2800" dirty="0" err="1">
                <a:latin typeface="Times New Roman" panose="02020603050405020304" pitchFamily="18" charset="0"/>
                <a:cs typeface="Times New Roman" panose="02020603050405020304" pitchFamily="18" charset="0"/>
              </a:rPr>
              <a:t>bilimning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bir</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darajasidan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boshqa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darajasiga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narsalar</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hodisalar</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mazmunini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yanada</a:t>
            </a:r>
            <a:r>
              <a:rPr lang="en-US" sz="2800" dirty="0">
                <a:latin typeface="Times New Roman" panose="02020603050405020304" pitchFamily="18" charset="0"/>
                <a:cs typeface="Times New Roman" panose="02020603050405020304" pitchFamily="18" charset="0"/>
              </a:rPr>
              <a:t> t</a:t>
            </a:r>
            <a:r>
              <a:rPr lang="ru-RU" sz="2800" dirty="0">
                <a:latin typeface="Times New Roman" panose="02020603050405020304" pitchFamily="18" charset="0"/>
                <a:cs typeface="Times New Roman" panose="02020603050405020304" pitchFamily="18" charset="0"/>
              </a:rPr>
              <a:t>е</a:t>
            </a:r>
            <a:r>
              <a:rPr lang="en-US" sz="2800" dirty="0" err="1">
                <a:latin typeface="Times New Roman" panose="02020603050405020304" pitchFamily="18" charset="0"/>
                <a:cs typeface="Times New Roman" panose="02020603050405020304" pitchFamily="18" charset="0"/>
              </a:rPr>
              <a:t>ranroq</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aks</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ettiruvchi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bilimga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o’tish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bilan</a:t>
            </a:r>
            <a:r>
              <a:rPr lang="en-US" sz="2800" dirty="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bog’liq</a:t>
            </a:r>
            <a:r>
              <a:rPr lang="en-US" sz="2800" dirty="0">
                <a:latin typeface="Times New Roman" panose="02020603050405020304" pitchFamily="18" charset="0"/>
                <a:cs typeface="Times New Roman" panose="02020603050405020304" pitchFamily="18" charset="0"/>
              </a:rPr>
              <a:t>. </a:t>
            </a:r>
            <a:endParaRPr lang="ru-RU" sz="2800" dirty="0">
              <a:latin typeface="Times New Roman" panose="02020603050405020304" pitchFamily="18" charset="0"/>
              <a:cs typeface="Times New Roman" panose="02020603050405020304" pitchFamily="18" charset="0"/>
            </a:endParaRPr>
          </a:p>
          <a:p>
            <a:pPr algn="just"/>
            <a:endParaRPr lang="ru-RU" sz="2800" dirty="0"/>
          </a:p>
        </p:txBody>
      </p:sp>
      <p:sp>
        <p:nvSpPr>
          <p:cNvPr id="4" name="AutoShape 2"/>
          <p:cNvSpPr>
            <a:spLocks noChangeAspect="1" noChangeArrowheads="1"/>
          </p:cNvSpPr>
          <p:nvPr/>
        </p:nvSpPr>
        <p:spPr bwMode="auto">
          <a:xfrm>
            <a:off x="1285875" y="723900"/>
            <a:ext cx="51435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 name="Rectangle 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6" name="AutoShape 3"/>
          <p:cNvSpPr>
            <a:spLocks noChangeAspect="1" noChangeArrowheads="1"/>
          </p:cNvSpPr>
          <p:nvPr/>
        </p:nvSpPr>
        <p:spPr bwMode="auto">
          <a:xfrm>
            <a:off x="0" y="457200"/>
            <a:ext cx="5143500" cy="2971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7" name="Rectangle 5"/>
          <p:cNvSpPr>
            <a:spLocks noChangeArrowheads="1"/>
          </p:cNvSpPr>
          <p:nvPr/>
        </p:nvSpPr>
        <p:spPr bwMode="auto">
          <a:xfrm>
            <a:off x="0" y="34290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114300" algn="l" defTabSz="914400" rtl="0" eaLnBrk="1" fontAlgn="base" latinLnBrk="0" hangingPunct="1">
              <a:lnSpc>
                <a:spcPct val="100000"/>
              </a:lnSpc>
              <a:spcBef>
                <a:spcPct val="0"/>
              </a:spcBef>
              <a:spcAft>
                <a:spcPct val="0"/>
              </a:spcAft>
              <a:buClrTx/>
              <a:buSzTx/>
              <a:buFontTx/>
              <a:buNone/>
              <a:tabLst>
                <a:tab pos="1724025" algn="l"/>
              </a:tabLst>
            </a:pPr>
            <a:endParaRPr kumimoji="0" lang="ru-RU"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82803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a:extLst>
              <a:ext uri="{FF2B5EF4-FFF2-40B4-BE49-F238E27FC236}">
                <a16:creationId xmlns="" xmlns:a16="http://schemas.microsoft.com/office/drawing/2014/main" id="{EFD156F1-B5F4-4F2A-A001-4672A05A89D8}"/>
              </a:ext>
            </a:extLst>
          </p:cNvPr>
          <p:cNvSpPr/>
          <p:nvPr/>
        </p:nvSpPr>
        <p:spPr>
          <a:xfrm>
            <a:off x="3870665" y="2259366"/>
            <a:ext cx="6391922" cy="3746377"/>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ru-RU"/>
          </a:p>
        </p:txBody>
      </p:sp>
      <p:pic>
        <p:nvPicPr>
          <p:cNvPr id="5" name="Объект 4">
            <a:extLst>
              <a:ext uri="{FF2B5EF4-FFF2-40B4-BE49-F238E27FC236}">
                <a16:creationId xmlns="" xmlns:a16="http://schemas.microsoft.com/office/drawing/2014/main" id="{B2F0FF2B-A7B5-4E29-B39B-BE59FC47A1B6}"/>
              </a:ext>
            </a:extLst>
          </p:cNvPr>
          <p:cNvPicPr>
            <a:picLocks noGrp="1" noChangeAspect="1"/>
          </p:cNvPicPr>
          <p:nvPr>
            <p:ph idx="1"/>
          </p:nvPr>
        </p:nvPicPr>
        <p:blipFill>
          <a:blip r:embed="rId2"/>
          <a:stretch>
            <a:fillRect/>
          </a:stretch>
        </p:blipFill>
        <p:spPr>
          <a:xfrm>
            <a:off x="6768293" y="1595474"/>
            <a:ext cx="4786925" cy="3590194"/>
          </a:xfrm>
          <a:prstGeom prst="rect">
            <a:avLst/>
          </a:prstGeom>
        </p:spPr>
      </p:pic>
      <p:pic>
        <p:nvPicPr>
          <p:cNvPr id="4" name="Рисунок 3">
            <a:extLst>
              <a:ext uri="{FF2B5EF4-FFF2-40B4-BE49-F238E27FC236}">
                <a16:creationId xmlns="" xmlns:a16="http://schemas.microsoft.com/office/drawing/2014/main" id="{5C2ED4CB-8DF6-4E6A-BF7A-83C63E2C7FDD}"/>
              </a:ext>
            </a:extLst>
          </p:cNvPr>
          <p:cNvPicPr>
            <a:picLocks noChangeAspect="1"/>
          </p:cNvPicPr>
          <p:nvPr/>
        </p:nvPicPr>
        <p:blipFill>
          <a:blip r:embed="rId3"/>
          <a:stretch>
            <a:fillRect/>
          </a:stretch>
        </p:blipFill>
        <p:spPr>
          <a:xfrm>
            <a:off x="2084774" y="3559947"/>
            <a:ext cx="5030679" cy="3018407"/>
          </a:xfrm>
          <a:prstGeom prst="rect">
            <a:avLst/>
          </a:prstGeom>
        </p:spPr>
      </p:pic>
      <p:sp>
        <p:nvSpPr>
          <p:cNvPr id="6" name="Рамка 5">
            <a:extLst>
              <a:ext uri="{FF2B5EF4-FFF2-40B4-BE49-F238E27FC236}">
                <a16:creationId xmlns="" xmlns:a16="http://schemas.microsoft.com/office/drawing/2014/main" id="{A354495F-778F-4AFD-82AD-702D68F88E95}"/>
              </a:ext>
            </a:extLst>
          </p:cNvPr>
          <p:cNvSpPr/>
          <p:nvPr/>
        </p:nvSpPr>
        <p:spPr>
          <a:xfrm>
            <a:off x="5892554" y="50347"/>
            <a:ext cx="2796466" cy="6680447"/>
          </a:xfrm>
          <a:prstGeom prst="frame">
            <a:avLst>
              <a:gd name="adj1" fmla="val 13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7" name="Рамка 6">
            <a:extLst>
              <a:ext uri="{FF2B5EF4-FFF2-40B4-BE49-F238E27FC236}">
                <a16:creationId xmlns="" xmlns:a16="http://schemas.microsoft.com/office/drawing/2014/main" id="{CD764130-2B28-4237-838B-C05CBA2FAA6A}"/>
              </a:ext>
            </a:extLst>
          </p:cNvPr>
          <p:cNvSpPr/>
          <p:nvPr/>
        </p:nvSpPr>
        <p:spPr>
          <a:xfrm>
            <a:off x="2396971" y="2831977"/>
            <a:ext cx="6977848" cy="2601157"/>
          </a:xfrm>
          <a:prstGeom prst="frame">
            <a:avLst>
              <a:gd name="adj1" fmla="val 22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9" name="TextBox 8">
            <a:extLst>
              <a:ext uri="{FF2B5EF4-FFF2-40B4-BE49-F238E27FC236}">
                <a16:creationId xmlns="" xmlns:a16="http://schemas.microsoft.com/office/drawing/2014/main" id="{89D280C1-BB34-45C7-B57F-1AD21DF3B1BB}"/>
              </a:ext>
            </a:extLst>
          </p:cNvPr>
          <p:cNvSpPr txBox="1"/>
          <p:nvPr/>
        </p:nvSpPr>
        <p:spPr>
          <a:xfrm>
            <a:off x="636782" y="272801"/>
            <a:ext cx="5932694" cy="193899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2400" dirty="0" err="1"/>
              <a:t>Axborot</a:t>
            </a:r>
            <a:r>
              <a:rPr lang="en-US" sz="2400" dirty="0"/>
              <a:t> – </a:t>
            </a:r>
            <a:r>
              <a:rPr lang="en-US" sz="2400" dirty="0" err="1"/>
              <a:t>ob’ektiv</a:t>
            </a:r>
            <a:r>
              <a:rPr lang="en-US" sz="2400" dirty="0"/>
              <a:t> </a:t>
            </a:r>
            <a:r>
              <a:rPr lang="en-US" sz="2400" dirty="0" err="1"/>
              <a:t>reallikning</a:t>
            </a:r>
            <a:r>
              <a:rPr lang="en-US" sz="2400" dirty="0"/>
              <a:t> </a:t>
            </a:r>
            <a:r>
              <a:rPr lang="en-US" sz="2400" dirty="0" err="1"/>
              <a:t>muhim</a:t>
            </a:r>
            <a:r>
              <a:rPr lang="en-US" sz="2400" dirty="0"/>
              <a:t> </a:t>
            </a:r>
            <a:r>
              <a:rPr lang="en-US" sz="2400" dirty="0" err="1"/>
              <a:t>qismini</a:t>
            </a:r>
            <a:r>
              <a:rPr lang="en-US" sz="2400" dirty="0"/>
              <a:t> </a:t>
            </a:r>
            <a:r>
              <a:rPr lang="en-US" sz="2400" dirty="0" err="1"/>
              <a:t>ifodalovchi</a:t>
            </a:r>
            <a:r>
              <a:rPr lang="en-US" sz="2400" dirty="0"/>
              <a:t> </a:t>
            </a:r>
            <a:r>
              <a:rPr lang="en-US" sz="2400" dirty="0" err="1"/>
              <a:t>tushuncha</a:t>
            </a:r>
            <a:r>
              <a:rPr lang="en-US" sz="2400" dirty="0"/>
              <a:t> </a:t>
            </a:r>
            <a:r>
              <a:rPr lang="en-US" sz="2400" dirty="0" err="1"/>
              <a:t>bo‘lib</a:t>
            </a:r>
            <a:r>
              <a:rPr lang="en-US" sz="2400" dirty="0"/>
              <a:t>, </a:t>
            </a:r>
            <a:r>
              <a:rPr lang="en-US" sz="2400" dirty="0" err="1"/>
              <a:t>o‘zini</a:t>
            </a:r>
            <a:r>
              <a:rPr lang="en-US" sz="2400" dirty="0"/>
              <a:t> </a:t>
            </a:r>
            <a:r>
              <a:rPr lang="en-US" sz="2400" dirty="0" err="1"/>
              <a:t>saqlash</a:t>
            </a:r>
            <a:r>
              <a:rPr lang="en-US" sz="2400" dirty="0"/>
              <a:t>, </a:t>
            </a:r>
            <a:r>
              <a:rPr lang="en-US" sz="2400" dirty="0" err="1"/>
              <a:t>qayta</a:t>
            </a:r>
            <a:r>
              <a:rPr lang="en-US" sz="2400" dirty="0"/>
              <a:t> </a:t>
            </a:r>
            <a:r>
              <a:rPr lang="en-US" sz="2400" dirty="0" err="1"/>
              <a:t>ishlash</a:t>
            </a:r>
            <a:r>
              <a:rPr lang="en-US" sz="2400" dirty="0"/>
              <a:t> </a:t>
            </a:r>
            <a:r>
              <a:rPr lang="en-US" sz="2400" dirty="0" err="1"/>
              <a:t>va</a:t>
            </a:r>
            <a:r>
              <a:rPr lang="en-US" sz="2400" dirty="0"/>
              <a:t> </a:t>
            </a:r>
            <a:r>
              <a:rPr lang="en-US" sz="2400" dirty="0" err="1"/>
              <a:t>ta’sir</a:t>
            </a:r>
            <a:r>
              <a:rPr lang="en-US" sz="2400" dirty="0"/>
              <a:t> </a:t>
            </a:r>
            <a:r>
              <a:rPr lang="en-US" sz="2400" dirty="0" err="1"/>
              <a:t>natijalari</a:t>
            </a:r>
            <a:r>
              <a:rPr lang="en-US" sz="2400" dirty="0"/>
              <a:t> (</a:t>
            </a:r>
            <a:r>
              <a:rPr lang="en-US" sz="2400" dirty="0" err="1"/>
              <a:t>izlari</a:t>
            </a:r>
            <a:r>
              <a:rPr lang="en-US" sz="2400" dirty="0"/>
              <a:t>)dan </a:t>
            </a:r>
            <a:r>
              <a:rPr lang="en-US" sz="2400" dirty="0" err="1"/>
              <a:t>foydalanish</a:t>
            </a:r>
            <a:r>
              <a:rPr lang="en-US" sz="2400" dirty="0"/>
              <a:t> </a:t>
            </a:r>
            <a:r>
              <a:rPr lang="en-US" sz="2400" dirty="0" err="1"/>
              <a:t>uchun</a:t>
            </a:r>
            <a:r>
              <a:rPr lang="en-US" sz="2400" dirty="0"/>
              <a:t> </a:t>
            </a:r>
            <a:r>
              <a:rPr lang="en-US" sz="2400" dirty="0" err="1"/>
              <a:t>mo‘ljallangan</a:t>
            </a:r>
            <a:r>
              <a:rPr lang="en-US" sz="2400" dirty="0"/>
              <a:t> </a:t>
            </a:r>
            <a:r>
              <a:rPr lang="en-US" sz="2400" dirty="0" err="1"/>
              <a:t>moddiy</a:t>
            </a:r>
            <a:r>
              <a:rPr lang="en-US" sz="2400" dirty="0"/>
              <a:t> </a:t>
            </a:r>
            <a:r>
              <a:rPr lang="en-US" sz="2400" dirty="0" err="1"/>
              <a:t>tizimlarda</a:t>
            </a:r>
            <a:r>
              <a:rPr lang="en-US" sz="2400" dirty="0"/>
              <a:t> </a:t>
            </a:r>
            <a:r>
              <a:rPr lang="en-US" sz="2400" dirty="0" err="1"/>
              <a:t>namoyon</a:t>
            </a:r>
            <a:r>
              <a:rPr lang="en-US" sz="2400" dirty="0"/>
              <a:t> </a:t>
            </a:r>
            <a:r>
              <a:rPr lang="en-US" sz="2400" dirty="0" err="1"/>
              <a:t>bo‘ladi</a:t>
            </a:r>
            <a:r>
              <a:rPr lang="en-US" sz="2400" dirty="0"/>
              <a:t>. </a:t>
            </a:r>
            <a:endParaRPr lang="ru-RU" sz="2400" dirty="0"/>
          </a:p>
        </p:txBody>
      </p:sp>
    </p:spTree>
    <p:extLst>
      <p:ext uri="{BB962C8B-B14F-4D97-AF65-F5344CB8AC3E}">
        <p14:creationId xmlns:p14="http://schemas.microsoft.com/office/powerpoint/2010/main" val="15612722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smtClean="0">
                <a:latin typeface="Times New Roman" pitchFamily="18" charset="0"/>
                <a:cs typeface="Times New Roman" pitchFamily="18" charset="0"/>
              </a:rPr>
              <a:t>Ijtimoiy</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axborot</a:t>
            </a:r>
            <a:endParaRPr lang="ru-RU" dirty="0">
              <a:latin typeface="Times New Roman" pitchFamily="18" charset="0"/>
              <a:cs typeface="Times New Roman" pitchFamily="18" charset="0"/>
            </a:endParaRPr>
          </a:p>
        </p:txBody>
      </p:sp>
      <p:graphicFrame>
        <p:nvGraphicFramePr>
          <p:cNvPr id="4" name="Объект 3"/>
          <p:cNvGraphicFramePr>
            <a:graphicFrameLocks noGrp="1"/>
          </p:cNvGraphicFramePr>
          <p:nvPr>
            <p:ph idx="1"/>
            <p:extLst>
              <p:ext uri="{D42A27DB-BD31-4B8C-83A1-F6EECF244321}">
                <p14:modId xmlns:p14="http://schemas.microsoft.com/office/powerpoint/2010/main" val="809556684"/>
              </p:ext>
            </p:extLst>
          </p:nvPr>
        </p:nvGraphicFramePr>
        <p:xfrm>
          <a:off x="1510145" y="2518580"/>
          <a:ext cx="9843522" cy="3124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Прямая соединительная линия 5"/>
          <p:cNvCxnSpPr/>
          <p:nvPr/>
        </p:nvCxnSpPr>
        <p:spPr>
          <a:xfrm>
            <a:off x="6565984" y="3009331"/>
            <a:ext cx="20508" cy="2142699"/>
          </a:xfrm>
          <a:prstGeom prst="line">
            <a:avLst/>
          </a:prstGeom>
          <a:ln w="76200"/>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9746395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Объект 3"/>
          <p:cNvGraphicFramePr>
            <a:graphicFrameLocks noGrp="1"/>
          </p:cNvGraphicFramePr>
          <p:nvPr>
            <p:ph idx="1"/>
            <p:extLst>
              <p:ext uri="{D42A27DB-BD31-4B8C-83A1-F6EECF244321}">
                <p14:modId xmlns:p14="http://schemas.microsoft.com/office/powerpoint/2010/main" val="496728154"/>
              </p:ext>
            </p:extLst>
          </p:nvPr>
        </p:nvGraphicFramePr>
        <p:xfrm>
          <a:off x="641445" y="423081"/>
          <a:ext cx="10712355" cy="57538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44625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Группа 3"/>
          <p:cNvGrpSpPr/>
          <p:nvPr/>
        </p:nvGrpSpPr>
        <p:grpSpPr>
          <a:xfrm>
            <a:off x="526474" y="193963"/>
            <a:ext cx="11665526" cy="6192981"/>
            <a:chOff x="-209182" y="-705748"/>
            <a:chExt cx="11437730" cy="8562104"/>
          </a:xfrm>
        </p:grpSpPr>
        <p:sp>
          <p:nvSpPr>
            <p:cNvPr id="5" name="Скругленный прямоугольник 4"/>
            <p:cNvSpPr/>
            <p:nvPr/>
          </p:nvSpPr>
          <p:spPr>
            <a:xfrm>
              <a:off x="-209182" y="-705748"/>
              <a:ext cx="11437730" cy="8562104"/>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6" name="Скругленный прямоугольник 4"/>
            <p:cNvSpPr/>
            <p:nvPr/>
          </p:nvSpPr>
          <p:spPr>
            <a:xfrm>
              <a:off x="351325" y="-360965"/>
              <a:ext cx="10225325" cy="77193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lvl="0" algn="just" defTabSz="977900">
                <a:lnSpc>
                  <a:spcPct val="90000"/>
                </a:lnSpc>
                <a:spcBef>
                  <a:spcPct val="0"/>
                </a:spcBef>
                <a:spcAft>
                  <a:spcPct val="35000"/>
                </a:spcAft>
              </a:pPr>
              <a:r>
                <a:rPr lang="en-US" sz="3200" b="1" i="1" kern="1200" dirty="0" err="1" smtClean="0">
                  <a:solidFill>
                    <a:schemeClr val="tx1"/>
                  </a:solidFill>
                  <a:latin typeface="Times New Roman" pitchFamily="18" charset="0"/>
                  <a:cs typeface="Times New Roman" pitchFamily="18" charset="0"/>
                </a:rPr>
                <a:t>Ilmiy</a:t>
              </a:r>
              <a:r>
                <a:rPr lang="en-US" sz="3200" b="1" i="1" kern="1200" dirty="0" smtClean="0">
                  <a:solidFill>
                    <a:schemeClr val="tx1"/>
                  </a:solidFill>
                  <a:latin typeface="Times New Roman" pitchFamily="18" charset="0"/>
                  <a:cs typeface="Times New Roman" pitchFamily="18" charset="0"/>
                </a:rPr>
                <a:t> </a:t>
              </a:r>
              <a:r>
                <a:rPr lang="en-US" sz="3200" b="1" i="1" kern="1200" dirty="0" err="1" smtClean="0">
                  <a:solidFill>
                    <a:schemeClr val="tx1"/>
                  </a:solidFill>
                  <a:latin typeface="Times New Roman" pitchFamily="18" charset="0"/>
                  <a:cs typeface="Times New Roman" pitchFamily="18" charset="0"/>
                </a:rPr>
                <a:t>axborot</a:t>
              </a:r>
              <a:r>
                <a:rPr lang="en-US" sz="3200" b="1" i="1" kern="1200" dirty="0" smtClean="0">
                  <a:solidFill>
                    <a:schemeClr val="tx1"/>
                  </a:solidFill>
                  <a:latin typeface="Times New Roman" pitchFamily="18" charset="0"/>
                  <a:cs typeface="Times New Roman" pitchFamily="18" charset="0"/>
                </a:rPr>
                <a:t> </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ijtimoiy</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axborotning</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bilish</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faoliyatida</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foydalaniladigan</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alohida</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turi</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Ilmiy</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axborot</a:t>
              </a:r>
              <a:r>
                <a:rPr lang="en-US" sz="3200" kern="1200" dirty="0" smtClean="0">
                  <a:solidFill>
                    <a:schemeClr val="tx1"/>
                  </a:solidFill>
                  <a:latin typeface="Times New Roman" pitchFamily="18" charset="0"/>
                  <a:cs typeface="Times New Roman" pitchFamily="18" charset="0"/>
                </a:rPr>
                <a:t> – </a:t>
              </a:r>
              <a:r>
                <a:rPr lang="en-US" sz="3200" kern="1200" dirty="0" err="1" smtClean="0">
                  <a:solidFill>
                    <a:schemeClr val="tx1"/>
                  </a:solidFill>
                  <a:latin typeface="Times New Roman" pitchFamily="18" charset="0"/>
                  <a:cs typeface="Times New Roman" pitchFamily="18" charset="0"/>
                </a:rPr>
                <a:t>ilmiy</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bilish</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jarayonida</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olingan</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tushunchalar</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mulohazalar</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xulosalar</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nazariyalar</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va</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gipot</a:t>
              </a:r>
              <a:r>
                <a:rPr lang="ru-RU" sz="3200" kern="1200" dirty="0" smtClean="0">
                  <a:solidFill>
                    <a:schemeClr val="tx1"/>
                  </a:solidFill>
                  <a:latin typeface="Times New Roman" pitchFamily="18" charset="0"/>
                  <a:cs typeface="Times New Roman" pitchFamily="18" charset="0"/>
                </a:rPr>
                <a:t>е</a:t>
              </a:r>
              <a:r>
                <a:rPr lang="en-US" sz="3200" kern="1200" dirty="0" err="1" smtClean="0">
                  <a:solidFill>
                    <a:schemeClr val="tx1"/>
                  </a:solidFill>
                  <a:latin typeface="Times New Roman" pitchFamily="18" charset="0"/>
                  <a:cs typeface="Times New Roman" pitchFamily="18" charset="0"/>
                </a:rPr>
                <a:t>zalar</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tizimida</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qayd</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etilgan</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tabiiy</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yoki</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sun'iy</a:t>
              </a:r>
              <a:r>
                <a:rPr lang="en-US" sz="3200" kern="1200" dirty="0" smtClean="0">
                  <a:solidFill>
                    <a:schemeClr val="tx1"/>
                  </a:solidFill>
                  <a:latin typeface="Times New Roman" pitchFamily="18" charset="0"/>
                  <a:cs typeface="Times New Roman" pitchFamily="18" charset="0"/>
                </a:rPr>
                <a:t> b</a:t>
              </a:r>
              <a:r>
                <a:rPr lang="ru-RU" sz="3200" kern="1200" dirty="0" smtClean="0">
                  <a:solidFill>
                    <a:schemeClr val="tx1"/>
                  </a:solidFill>
                  <a:latin typeface="Times New Roman" pitchFamily="18" charset="0"/>
                  <a:cs typeface="Times New Roman" pitchFamily="18" charset="0"/>
                </a:rPr>
                <a:t>е</a:t>
              </a:r>
              <a:r>
                <a:rPr lang="en-US" sz="3200" kern="1200" dirty="0" err="1" smtClean="0">
                  <a:solidFill>
                    <a:schemeClr val="tx1"/>
                  </a:solidFill>
                  <a:latin typeface="Times New Roman" pitchFamily="18" charset="0"/>
                  <a:cs typeface="Times New Roman" pitchFamily="18" charset="0"/>
                </a:rPr>
                <a:t>lgilar</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tizimi</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yordamida</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ifodalangan</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ob</a:t>
              </a:r>
              <a:r>
                <a:rPr lang="en-US" sz="3200" kern="1200" dirty="0" smtClean="0">
                  <a:solidFill>
                    <a:schemeClr val="tx1"/>
                  </a:solidFill>
                  <a:latin typeface="Times New Roman" pitchFamily="18" charset="0"/>
                  <a:cs typeface="Times New Roman" pitchFamily="18" charset="0"/>
                </a:rPr>
                <a:t>'</a:t>
              </a:r>
              <a:r>
                <a:rPr lang="ru-RU" sz="3200" kern="1200" dirty="0" smtClean="0">
                  <a:solidFill>
                    <a:schemeClr val="tx1"/>
                  </a:solidFill>
                  <a:latin typeface="Times New Roman" pitchFamily="18" charset="0"/>
                  <a:cs typeface="Times New Roman" pitchFamily="18" charset="0"/>
                </a:rPr>
                <a:t>е</a:t>
              </a:r>
              <a:r>
                <a:rPr lang="en-US" sz="3200" kern="1200" dirty="0" err="1" smtClean="0">
                  <a:solidFill>
                    <a:schemeClr val="tx1"/>
                  </a:solidFill>
                  <a:latin typeface="Times New Roman" pitchFamily="18" charset="0"/>
                  <a:cs typeface="Times New Roman" pitchFamily="18" charset="0"/>
                </a:rPr>
                <a:t>ktiv</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borliqni</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olimning</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ma'naviy</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faoliyati</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natijalari</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orqali</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aniq</a:t>
              </a:r>
              <a:r>
                <a:rPr lang="en-US" sz="3200" kern="1200" dirty="0" smtClean="0">
                  <a:solidFill>
                    <a:schemeClr val="tx1"/>
                  </a:solidFill>
                  <a:latin typeface="Times New Roman" pitchFamily="18" charset="0"/>
                  <a:cs typeface="Times New Roman" pitchFamily="18" charset="0"/>
                </a:rPr>
                <a:t> </a:t>
              </a:r>
              <a:r>
                <a:rPr lang="en-US" sz="3200" b="1" kern="1200" dirty="0" err="1" smtClean="0">
                  <a:ln w="18000">
                    <a:solidFill>
                      <a:schemeClr val="accent2">
                        <a:satMod val="140000"/>
                      </a:schemeClr>
                    </a:solidFill>
                    <a:prstDash val="solid"/>
                    <a:miter lim="800000"/>
                  </a:ln>
                  <a:noFill/>
                  <a:effectLst>
                    <a:outerShdw blurRad="25500" dist="23000" dir="7020000" algn="tl">
                      <a:srgbClr val="000000">
                        <a:alpha val="50000"/>
                      </a:srgbClr>
                    </a:outerShdw>
                  </a:effectLst>
                  <a:latin typeface="Times New Roman" pitchFamily="18" charset="0"/>
                  <a:cs typeface="Times New Roman" pitchFamily="18" charset="0"/>
                </a:rPr>
                <a:t>aks</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ettiradigan</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va</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ijtimoiy-tarixiy</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amaliyotda</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foydalaniladigan</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ijtimoiy</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ahamiyatga</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molik</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va</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mantiqiy</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jihatdan</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shaklan</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umumiylashtirilgan</a:t>
              </a:r>
              <a:r>
                <a:rPr lang="en-US" sz="3200" kern="1200" dirty="0" smtClean="0">
                  <a:solidFill>
                    <a:schemeClr val="tx1"/>
                  </a:solidFill>
                  <a:latin typeface="Times New Roman" pitchFamily="18" charset="0"/>
                  <a:cs typeface="Times New Roman" pitchFamily="18" charset="0"/>
                </a:rPr>
                <a:t> </a:t>
              </a:r>
              <a:r>
                <a:rPr lang="en-US" sz="3200" kern="1200" dirty="0" err="1" smtClean="0">
                  <a:solidFill>
                    <a:schemeClr val="tx1"/>
                  </a:solidFill>
                  <a:latin typeface="Times New Roman" pitchFamily="18" charset="0"/>
                  <a:cs typeface="Times New Roman" pitchFamily="18" charset="0"/>
                </a:rPr>
                <a:t>axborot</a:t>
              </a:r>
              <a:r>
                <a:rPr lang="en-US" sz="3200" kern="1200" dirty="0" smtClean="0">
                  <a:solidFill>
                    <a:schemeClr val="tx1"/>
                  </a:solidFill>
                  <a:latin typeface="Times New Roman" pitchFamily="18" charset="0"/>
                  <a:cs typeface="Times New Roman" pitchFamily="18" charset="0"/>
                </a:rPr>
                <a:t>. </a:t>
              </a:r>
              <a:endParaRPr lang="ru-RU" sz="3200" kern="1200" dirty="0">
                <a:solidFill>
                  <a:schemeClr val="tx1"/>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39187784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705969" y="338019"/>
            <a:ext cx="9689911" cy="958517"/>
          </a:xfrm>
        </p:spPr>
        <p:txBody>
          <a:bodyPr/>
          <a:lstStyle/>
          <a:p>
            <a:pPr algn="ctr"/>
            <a:r>
              <a:rPr lang="en-US" b="1" dirty="0" err="1">
                <a:latin typeface="Times New Roman" pitchFamily="18" charset="0"/>
                <a:cs typeface="Times New Roman" pitchFamily="18" charset="0"/>
              </a:rPr>
              <a:t>Informatika</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vositalari</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rivojlanishining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tarixiy</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bosqichlarini</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quyidagicha</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tasniflash</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mumkin</a:t>
            </a:r>
            <a:r>
              <a:rPr lang="en-US" b="1" dirty="0" smtClean="0">
                <a:latin typeface="Times New Roman" pitchFamily="18" charset="0"/>
                <a:cs typeface="Times New Roman" pitchFamily="18" charset="0"/>
              </a:rPr>
              <a:t>:</a:t>
            </a:r>
            <a:endParaRPr lang="ru-RU" b="1" dirty="0">
              <a:latin typeface="Times New Roman" pitchFamily="18" charset="0"/>
              <a:cs typeface="Times New Roman" pitchFamily="18" charset="0"/>
            </a:endParaRPr>
          </a:p>
        </p:txBody>
      </p:sp>
      <p:graphicFrame>
        <p:nvGraphicFramePr>
          <p:cNvPr id="4" name="Схема 3"/>
          <p:cNvGraphicFramePr/>
          <p:nvPr>
            <p:extLst>
              <p:ext uri="{D42A27DB-BD31-4B8C-83A1-F6EECF244321}">
                <p14:modId xmlns:p14="http://schemas.microsoft.com/office/powerpoint/2010/main" val="2981303817"/>
              </p:ext>
            </p:extLst>
          </p:nvPr>
        </p:nvGraphicFramePr>
        <p:xfrm>
          <a:off x="565245" y="1296536"/>
          <a:ext cx="11185477" cy="5104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168586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512020" y="214746"/>
            <a:ext cx="10018713" cy="962889"/>
          </a:xfrm>
        </p:spPr>
        <p:txBody>
          <a:bodyPr>
            <a:normAutofit fontScale="90000"/>
          </a:bodyPr>
          <a:lstStyle/>
          <a:p>
            <a:r>
              <a:rPr lang="uz-Cyrl-UZ" b="1" dirty="0">
                <a:latin typeface="Times New Roman" pitchFamily="18" charset="0"/>
                <a:cs typeface="Times New Roman" pitchFamily="18" charset="0"/>
              </a:rPr>
              <a:t>Axborot texnikasi va axborotlashgan jamiyat konsepsiyasi</a:t>
            </a:r>
            <a:endParaRPr lang="ru-RU" dirty="0"/>
          </a:p>
        </p:txBody>
      </p:sp>
      <p:graphicFrame>
        <p:nvGraphicFramePr>
          <p:cNvPr id="4" name="Объект 3"/>
          <p:cNvGraphicFramePr>
            <a:graphicFrameLocks/>
          </p:cNvGraphicFramePr>
          <p:nvPr>
            <p:extLst>
              <p:ext uri="{D42A27DB-BD31-4B8C-83A1-F6EECF244321}">
                <p14:modId xmlns:p14="http://schemas.microsoft.com/office/powerpoint/2010/main" val="4294398158"/>
              </p:ext>
            </p:extLst>
          </p:nvPr>
        </p:nvGraphicFramePr>
        <p:xfrm>
          <a:off x="1316183" y="1440873"/>
          <a:ext cx="10214552" cy="50014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011849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525875" y="422564"/>
            <a:ext cx="10018713" cy="1433945"/>
          </a:xfrm>
        </p:spPr>
        <p:txBody>
          <a:bodyPr/>
          <a:lstStyle/>
          <a:p>
            <a:r>
              <a:rPr lang="en-US" b="1" dirty="0" err="1">
                <a:latin typeface="Times New Roman" panose="02020603050405020304" pitchFamily="18" charset="0"/>
                <a:cs typeface="Times New Roman" panose="02020603050405020304" pitchFamily="18" charset="0"/>
              </a:rPr>
              <a:t>Axborotlashgan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jamiyati</a:t>
            </a:r>
            <a:endParaRPr lang="ru-RU" dirty="0"/>
          </a:p>
        </p:txBody>
      </p:sp>
      <p:sp>
        <p:nvSpPr>
          <p:cNvPr id="3" name="Объект 2"/>
          <p:cNvSpPr>
            <a:spLocks noGrp="1"/>
          </p:cNvSpPr>
          <p:nvPr>
            <p:ph idx="1"/>
          </p:nvPr>
        </p:nvSpPr>
        <p:spPr>
          <a:xfrm>
            <a:off x="1454727" y="1911927"/>
            <a:ext cx="10515600" cy="4211782"/>
          </a:xfrm>
        </p:spPr>
        <p:txBody>
          <a:bodyPr>
            <a:normAutofit/>
          </a:bodyPr>
          <a:lstStyle/>
          <a:p>
            <a:pPr algn="just"/>
            <a:r>
              <a:rPr lang="en-US" b="1" dirty="0" err="1">
                <a:latin typeface="Times New Roman" panose="02020603050405020304" pitchFamily="18" charset="0"/>
                <a:cs typeface="Times New Roman" panose="02020603050405020304" pitchFamily="18" charset="0"/>
              </a:rPr>
              <a:t>Axborotlashgan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jamiyati</a:t>
            </a:r>
            <a:r>
              <a:rPr lang="en-US" b="1"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konts</a:t>
            </a:r>
            <a:r>
              <a:rPr lang="ru-RU" dirty="0">
                <a:latin typeface="Times New Roman" panose="02020603050405020304" pitchFamily="18" charset="0"/>
                <a:cs typeface="Times New Roman" panose="02020603050405020304" pitchFamily="18" charset="0"/>
              </a:rPr>
              <a:t>е</a:t>
            </a:r>
            <a:r>
              <a:rPr lang="en-US" dirty="0" err="1">
                <a:latin typeface="Times New Roman" panose="02020603050405020304" pitchFamily="18" charset="0"/>
                <a:cs typeface="Times New Roman" panose="02020603050405020304" pitchFamily="18" charset="0"/>
              </a:rPr>
              <a:t>ptsiyasi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mualliflari</a:t>
            </a:r>
            <a:r>
              <a:rPr lang="en-US" dirty="0">
                <a:latin typeface="Times New Roman" panose="02020603050405020304" pitchFamily="18" charset="0"/>
                <a:cs typeface="Times New Roman" panose="02020603050405020304" pitchFamily="18" charset="0"/>
              </a:rPr>
              <a:t> – </a:t>
            </a:r>
            <a:r>
              <a:rPr lang="ru-RU" dirty="0">
                <a:latin typeface="Times New Roman" panose="02020603050405020304" pitchFamily="18" charset="0"/>
                <a:cs typeface="Times New Roman" panose="02020603050405020304" pitchFamily="18" charset="0"/>
              </a:rPr>
              <a:t>Е</a:t>
            </a:r>
            <a:r>
              <a:rPr lang="en-US" dirty="0">
                <a:latin typeface="Times New Roman" panose="02020603050405020304" pitchFamily="18" charset="0"/>
                <a:cs typeface="Times New Roman" panose="02020603050405020304" pitchFamily="18" charset="0"/>
              </a:rPr>
              <a:t>. Masuda, D. Martin, G. </a:t>
            </a:r>
            <a:r>
              <a:rPr lang="en-US" dirty="0" err="1">
                <a:latin typeface="Times New Roman" panose="02020603050405020304" pitchFamily="18" charset="0"/>
                <a:cs typeface="Times New Roman" panose="02020603050405020304" pitchFamily="18" charset="0"/>
              </a:rPr>
              <a:t>Molitor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a:t>
            </a:r>
            <a:r>
              <a:rPr lang="en-US" dirty="0">
                <a:latin typeface="Times New Roman" panose="02020603050405020304" pitchFamily="18" charset="0"/>
                <a:cs typeface="Times New Roman" panose="02020603050405020304" pitchFamily="18" charset="0"/>
              </a:rPr>
              <a:t> b.) </a:t>
            </a:r>
            <a:r>
              <a:rPr lang="en-US" dirty="0" err="1">
                <a:latin typeface="Times New Roman" panose="02020603050405020304" pitchFamily="18" charset="0"/>
                <a:cs typeface="Times New Roman" panose="02020603050405020304" pitchFamily="18" charset="0"/>
              </a:rPr>
              <a:t>hozirgi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zamon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fanida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muhim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o’rin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egallaydi</a:t>
            </a:r>
            <a:r>
              <a:rPr lang="en-US" dirty="0">
                <a:latin typeface="Times New Roman" panose="02020603050405020304" pitchFamily="18" charset="0"/>
                <a:cs typeface="Times New Roman" panose="02020603050405020304" pitchFamily="18" charset="0"/>
              </a:rPr>
              <a:t>. U industrial </a:t>
            </a:r>
            <a:r>
              <a:rPr lang="en-US" dirty="0" err="1">
                <a:latin typeface="Times New Roman" panose="02020603050405020304" pitchFamily="18" charset="0"/>
                <a:cs typeface="Times New Roman" panose="02020603050405020304" pitchFamily="18" charset="0"/>
              </a:rPr>
              <a:t>va</a:t>
            </a:r>
            <a:r>
              <a:rPr lang="en-US" dirty="0">
                <a:latin typeface="Times New Roman" panose="02020603050405020304" pitchFamily="18" charset="0"/>
                <a:cs typeface="Times New Roman" panose="02020603050405020304" pitchFamily="18" charset="0"/>
              </a:rPr>
              <a:t> postindustrial </a:t>
            </a:r>
            <a:r>
              <a:rPr lang="en-US" dirty="0" err="1">
                <a:latin typeface="Times New Roman" panose="02020603050405020304" pitchFamily="18" charset="0"/>
                <a:cs typeface="Times New Roman" panose="02020603050405020304" pitchFamily="18" charset="0"/>
              </a:rPr>
              <a:t>jamiyat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konts</a:t>
            </a:r>
            <a:r>
              <a:rPr lang="ru-RU" dirty="0">
                <a:latin typeface="Times New Roman" panose="02020603050405020304" pitchFamily="18" charset="0"/>
                <a:cs typeface="Times New Roman" panose="02020603050405020304" pitchFamily="18" charset="0"/>
              </a:rPr>
              <a:t>е</a:t>
            </a:r>
            <a:r>
              <a:rPr lang="en-US" dirty="0" err="1">
                <a:latin typeface="Times New Roman" panose="02020603050405020304" pitchFamily="18" charset="0"/>
                <a:cs typeface="Times New Roman" panose="02020603050405020304" pitchFamily="18" charset="0"/>
              </a:rPr>
              <a:t>ptsiyasi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o’rnini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egallagan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bo’lib</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informatika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axborot</a:t>
            </a:r>
            <a:r>
              <a:rPr lang="en-US" dirty="0">
                <a:latin typeface="Times New Roman" panose="02020603050405020304" pitchFamily="18" charset="0"/>
                <a:cs typeface="Times New Roman" panose="02020603050405020304" pitchFamily="18" charset="0"/>
              </a:rPr>
              <a:t> t</a:t>
            </a:r>
            <a:r>
              <a:rPr lang="ru-RU" dirty="0">
                <a:latin typeface="Times New Roman" panose="02020603050405020304" pitchFamily="18" charset="0"/>
                <a:cs typeface="Times New Roman" panose="02020603050405020304" pitchFamily="18" charset="0"/>
              </a:rPr>
              <a:t>е</a:t>
            </a:r>
            <a:r>
              <a:rPr lang="en-US" dirty="0" err="1">
                <a:latin typeface="Times New Roman" panose="02020603050405020304" pitchFamily="18" charset="0"/>
                <a:cs typeface="Times New Roman" panose="02020603050405020304" pitchFamily="18" charset="0"/>
              </a:rPr>
              <a:t>xnologiyasi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jamiyatning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ijtimoiy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tuzilishini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ishlab</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chiqarish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kuchlarini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o’zgartirish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yaxlit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axborot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sanoatini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vujudga</a:t>
            </a:r>
            <a:r>
              <a:rPr lang="en-US" dirty="0">
                <a:latin typeface="Times New Roman" panose="02020603050405020304" pitchFamily="18" charset="0"/>
                <a:cs typeface="Times New Roman" panose="02020603050405020304" pitchFamily="18" charset="0"/>
              </a:rPr>
              <a:t> k</a:t>
            </a:r>
            <a:r>
              <a:rPr lang="ru-RU" dirty="0">
                <a:latin typeface="Times New Roman" panose="02020603050405020304" pitchFamily="18" charset="0"/>
                <a:cs typeface="Times New Roman" panose="02020603050405020304" pitchFamily="18" charset="0"/>
              </a:rPr>
              <a:t>е</a:t>
            </a:r>
            <a:r>
              <a:rPr lang="en-US" dirty="0" err="1">
                <a:latin typeface="Times New Roman" panose="02020603050405020304" pitchFamily="18" charset="0"/>
                <a:cs typeface="Times New Roman" panose="02020603050405020304" pitchFamily="18" charset="0"/>
              </a:rPr>
              <a:t>ltirish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vositasi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bo’lib</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xizmat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qiladi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Ayrim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rivojlangan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mamlakatlarda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axborotlashgan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jamiyatini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qurish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davlat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dasturlari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qabul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qilingan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Bunday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dastur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masalan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Yaponiyada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qabul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qilingan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Uni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yapon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olimi</a:t>
            </a:r>
            <a:r>
              <a:rPr lang="en-US" dirty="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Е</a:t>
            </a:r>
            <a:r>
              <a:rPr lang="en-US" dirty="0" smtClean="0">
                <a:latin typeface="Times New Roman" panose="02020603050405020304" pitchFamily="18" charset="0"/>
                <a:cs typeface="Times New Roman" panose="02020603050405020304" pitchFamily="18" charset="0"/>
              </a:rPr>
              <a:t>.Masuda </a:t>
            </a:r>
            <a:r>
              <a:rPr lang="en-US" dirty="0" err="1">
                <a:latin typeface="Times New Roman" panose="02020603050405020304" pitchFamily="18" charset="0"/>
                <a:cs typeface="Times New Roman" panose="02020603050405020304" pitchFamily="18" charset="0"/>
              </a:rPr>
              <a:t>o’zining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Axborotdan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dunyo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miqyosida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foydalanishning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yangi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davri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Axborotlashgan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jamiyat</a:t>
            </a:r>
            <a:r>
              <a:rPr lang="en-US" dirty="0">
                <a:latin typeface="Times New Roman" panose="02020603050405020304" pitchFamily="18" charset="0"/>
                <a:cs typeface="Times New Roman" panose="02020603050405020304" pitchFamily="18" charset="0"/>
              </a:rPr>
              <a:t> – postindustrial </a:t>
            </a:r>
            <a:r>
              <a:rPr lang="en-US" dirty="0" err="1">
                <a:latin typeface="Times New Roman" panose="02020603050405020304" pitchFamily="18" charset="0"/>
                <a:cs typeface="Times New Roman" panose="02020603050405020304" pitchFamily="18" charset="0"/>
              </a:rPr>
              <a:t>jamiyat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asarlarida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bayon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etgan</a:t>
            </a:r>
            <a:r>
              <a:rPr lang="en-US" dirty="0">
                <a:latin typeface="Times New Roman" panose="02020603050405020304" pitchFamily="18" charset="0"/>
                <a:cs typeface="Times New Roman" panose="02020603050405020304" pitchFamily="18" charset="0"/>
              </a:rPr>
              <a:t>.</a:t>
            </a:r>
            <a:endParaRPr lang="ru-RU" dirty="0">
              <a:latin typeface="Times New Roman" panose="02020603050405020304" pitchFamily="18" charset="0"/>
              <a:cs typeface="Times New Roman" panose="02020603050405020304" pitchFamily="18" charset="0"/>
            </a:endParaRPr>
          </a:p>
          <a:p>
            <a:endParaRPr lang="ru-RU" dirty="0"/>
          </a:p>
        </p:txBody>
      </p:sp>
    </p:spTree>
    <p:extLst>
      <p:ext uri="{BB962C8B-B14F-4D97-AF65-F5344CB8AC3E}">
        <p14:creationId xmlns:p14="http://schemas.microsoft.com/office/powerpoint/2010/main" val="29276416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524000" y="117764"/>
            <a:ext cx="10018713" cy="1433945"/>
          </a:xfrm>
        </p:spPr>
        <p:txBody>
          <a:bodyPr/>
          <a:lstStyle/>
          <a:p>
            <a:r>
              <a:rPr lang="en-US" b="1" dirty="0" err="1" smtClean="0">
                <a:latin typeface="Times New Roman" pitchFamily="18" charset="0"/>
                <a:cs typeface="Times New Roman" pitchFamily="18" charset="0"/>
              </a:rPr>
              <a:t>Axborotlashgan</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jamiyat</a:t>
            </a:r>
            <a:endParaRPr lang="ru-RU" b="1" dirty="0">
              <a:latin typeface="Times New Roman" pitchFamily="18" charset="0"/>
              <a:cs typeface="Times New Roman" pitchFamily="18" charset="0"/>
            </a:endParaRPr>
          </a:p>
        </p:txBody>
      </p:sp>
      <p:sp>
        <p:nvSpPr>
          <p:cNvPr id="3" name="Объект 2"/>
          <p:cNvSpPr>
            <a:spLocks noGrp="1"/>
          </p:cNvSpPr>
          <p:nvPr>
            <p:ph idx="1"/>
          </p:nvPr>
        </p:nvSpPr>
        <p:spPr>
          <a:xfrm>
            <a:off x="817418" y="1454727"/>
            <a:ext cx="11222182" cy="5029200"/>
          </a:xfrm>
        </p:spPr>
        <p:txBody>
          <a:bodyPr>
            <a:noAutofit/>
          </a:bodyPr>
          <a:lstStyle/>
          <a:p>
            <a:r>
              <a:rPr lang="en-US" sz="3200" dirty="0" err="1" smtClean="0">
                <a:latin typeface="Times New Roman" pitchFamily="18" charset="0"/>
                <a:cs typeface="Times New Roman" pitchFamily="18" charset="0"/>
              </a:rPr>
              <a:t>O’ta</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rivojlanganda</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axborot</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jamiyatiga</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o’tiladi</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Axborotlashgan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jamiyatda</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aholining</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asosiy</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qismi</a:t>
            </a:r>
            <a:r>
              <a:rPr lang="en-US" sz="3200" dirty="0" smtClean="0">
                <a:latin typeface="Times New Roman" pitchFamily="18" charset="0"/>
                <a:cs typeface="Times New Roman" pitchFamily="18" charset="0"/>
              </a:rPr>
              <a:t>:</a:t>
            </a:r>
          </a:p>
          <a:p>
            <a:pPr algn="just"/>
            <a:r>
              <a:rPr lang="en-US" sz="3200" dirty="0" err="1" smtClean="0">
                <a:latin typeface="Times New Roman" pitchFamily="18" charset="0"/>
                <a:cs typeface="Times New Roman" pitchFamily="18" charset="0"/>
              </a:rPr>
              <a:t>Insonlar</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axborotni</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boshqaradigan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qurilmalarni</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o’zlashtirgan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bo’ladi</a:t>
            </a:r>
            <a:r>
              <a:rPr lang="en-US" sz="3200" dirty="0">
                <a:latin typeface="Times New Roman" pitchFamily="18" charset="0"/>
                <a:cs typeface="Times New Roman" pitchFamily="18" charset="0"/>
              </a:rPr>
              <a:t>;</a:t>
            </a:r>
            <a:endParaRPr lang="en-US" sz="3200" dirty="0" smtClean="0">
              <a:latin typeface="Times New Roman" pitchFamily="18" charset="0"/>
              <a:cs typeface="Times New Roman" pitchFamily="18" charset="0"/>
            </a:endParaRPr>
          </a:p>
          <a:p>
            <a:pPr algn="just"/>
            <a:r>
              <a:rPr lang="en-US" sz="3200" dirty="0" smtClean="0">
                <a:latin typeface="Times New Roman" pitchFamily="18" charset="0"/>
                <a:cs typeface="Times New Roman" pitchFamily="18" charset="0"/>
              </a:rPr>
              <a:t> </a:t>
            </a:r>
            <a:r>
              <a:rPr lang="en-US" sz="3200" dirty="0" err="1">
                <a:latin typeface="Times New Roman" pitchFamily="18" charset="0"/>
                <a:cs typeface="Times New Roman" pitchFamily="18" charset="0"/>
              </a:rPr>
              <a:t>Y</a:t>
            </a:r>
            <a:r>
              <a:rPr lang="en-US" sz="3200" dirty="0" err="1" smtClean="0">
                <a:latin typeface="Times New Roman" pitchFamily="18" charset="0"/>
                <a:cs typeface="Times New Roman" pitchFamily="18" charset="0"/>
              </a:rPr>
              <a:t>angi</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mantiqiy</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fikrlaydigan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odamlarga</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ehtiyoj</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kuchayadi</a:t>
            </a:r>
            <a:r>
              <a:rPr lang="en-US" sz="3200" dirty="0" smtClean="0">
                <a:latin typeface="Times New Roman" pitchFamily="18" charset="0"/>
                <a:cs typeface="Times New Roman" pitchFamily="18" charset="0"/>
              </a:rPr>
              <a:t>;</a:t>
            </a:r>
          </a:p>
          <a:p>
            <a:pPr algn="just"/>
            <a:r>
              <a:rPr lang="en-US" sz="3200" dirty="0" err="1" smtClean="0">
                <a:latin typeface="Times New Roman" pitchFamily="18" charset="0"/>
                <a:cs typeface="Times New Roman" pitchFamily="18" charset="0"/>
              </a:rPr>
              <a:t>Programmalashtiradigan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dastur</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tuchuvchilar</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ko’payadi</a:t>
            </a:r>
            <a:r>
              <a:rPr lang="en-US" sz="3200" dirty="0" smtClean="0">
                <a:latin typeface="Times New Roman" pitchFamily="18" charset="0"/>
                <a:cs typeface="Times New Roman" pitchFamily="18" charset="0"/>
              </a:rPr>
              <a:t>;</a:t>
            </a:r>
          </a:p>
          <a:p>
            <a:pPr algn="just"/>
            <a:r>
              <a:rPr lang="en-US" sz="3200" dirty="0" err="1" smtClean="0">
                <a:latin typeface="Times New Roman" pitchFamily="18" charset="0"/>
                <a:cs typeface="Times New Roman" pitchFamily="18" charset="0"/>
              </a:rPr>
              <a:t>Masalan</a:t>
            </a:r>
            <a:r>
              <a:rPr lang="en-US" sz="3200" dirty="0" smtClean="0">
                <a:latin typeface="Times New Roman" pitchFamily="18" charset="0"/>
                <a:cs typeface="Times New Roman" pitchFamily="18" charset="0"/>
              </a:rPr>
              <a:t>, </a:t>
            </a:r>
            <a:r>
              <a:rPr lang="en-US" sz="3200" dirty="0" err="1">
                <a:latin typeface="Times New Roman" pitchFamily="18" charset="0"/>
                <a:cs typeface="Times New Roman" pitchFamily="18" charset="0"/>
              </a:rPr>
              <a:t>avtomatlashgan</a:t>
            </a:r>
            <a:r>
              <a:rPr lang="en-US" sz="3200" dirty="0">
                <a:latin typeface="Times New Roman" pitchFamily="18" charset="0"/>
                <a:cs typeface="Times New Roman" pitchFamily="18" charset="0"/>
              </a:rPr>
              <a:t> </a:t>
            </a:r>
            <a:r>
              <a:rPr lang="en-US" sz="3200" dirty="0" err="1" smtClean="0">
                <a:latin typeface="Times New Roman" pitchFamily="18" charset="0"/>
                <a:cs typeface="Times New Roman" pitchFamily="18" charset="0"/>
              </a:rPr>
              <a:t>jamiyatda</a:t>
            </a:r>
            <a:r>
              <a:rPr lang="en-US" sz="3200" dirty="0" smtClean="0">
                <a:latin typeface="Times New Roman" pitchFamily="18" charset="0"/>
                <a:cs typeface="Times New Roman" pitchFamily="18" charset="0"/>
              </a:rPr>
              <a:t> 3200 ta </a:t>
            </a:r>
            <a:r>
              <a:rPr lang="en-US" sz="3200" dirty="0" err="1" smtClean="0">
                <a:latin typeface="Times New Roman" pitchFamily="18" charset="0"/>
                <a:cs typeface="Times New Roman" pitchFamily="18" charset="0"/>
              </a:rPr>
              <a:t>inson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o’rniga</a:t>
            </a:r>
            <a:r>
              <a:rPr lang="en-US" sz="3200" dirty="0" smtClean="0">
                <a:latin typeface="Times New Roman" pitchFamily="18" charset="0"/>
                <a:cs typeface="Times New Roman" pitchFamily="18" charset="0"/>
              </a:rPr>
              <a:t> 20 ta </a:t>
            </a:r>
            <a:r>
              <a:rPr lang="en-US" sz="3200" dirty="0" err="1" smtClean="0">
                <a:latin typeface="Times New Roman" pitchFamily="18" charset="0"/>
                <a:cs typeface="Times New Roman" pitchFamily="18" charset="0"/>
              </a:rPr>
              <a:t>inson</a:t>
            </a:r>
            <a:r>
              <a:rPr lang="en-US" sz="3200" dirty="0" smtClean="0">
                <a:latin typeface="Times New Roman" pitchFamily="18" charset="0"/>
                <a:cs typeface="Times New Roman" pitchFamily="18" charset="0"/>
              </a:rPr>
              <a:t> </a:t>
            </a:r>
            <a:r>
              <a:rPr lang="en-US" sz="3200" dirty="0" err="1" smtClean="0">
                <a:latin typeface="Times New Roman" pitchFamily="18" charset="0"/>
                <a:cs typeface="Times New Roman" pitchFamily="18" charset="0"/>
              </a:rPr>
              <a:t>bajaradi</a:t>
            </a:r>
            <a:r>
              <a:rPr lang="en-US" sz="3200" dirty="0" smtClean="0">
                <a:latin typeface="Times New Roman" pitchFamily="18" charset="0"/>
                <a:cs typeface="Times New Roman" pitchFamily="18" charset="0"/>
              </a:rPr>
              <a:t>.</a:t>
            </a:r>
            <a:endParaRPr lang="ru-RU" sz="3200" dirty="0">
              <a:latin typeface="Times New Roman" pitchFamily="18" charset="0"/>
              <a:cs typeface="Times New Roman" pitchFamily="18" charset="0"/>
            </a:endParaRPr>
          </a:p>
        </p:txBody>
      </p:sp>
      <p:pic>
        <p:nvPicPr>
          <p:cNvPr id="4" name="Рисунок 3"/>
          <p:cNvPicPr>
            <a:picLocks noChangeAspect="1"/>
          </p:cNvPicPr>
          <p:nvPr/>
        </p:nvPicPr>
        <p:blipFill>
          <a:blip r:embed="rId2"/>
          <a:stretch>
            <a:fillRect/>
          </a:stretch>
        </p:blipFill>
        <p:spPr>
          <a:xfrm>
            <a:off x="0" y="1"/>
            <a:ext cx="3449782" cy="1454726"/>
          </a:xfrm>
          <a:prstGeom prst="rect">
            <a:avLst/>
          </a:prstGeom>
        </p:spPr>
      </p:pic>
    </p:spTree>
    <p:extLst>
      <p:ext uri="{BB962C8B-B14F-4D97-AF65-F5344CB8AC3E}">
        <p14:creationId xmlns:p14="http://schemas.microsoft.com/office/powerpoint/2010/main" val="13761385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Axborotlashgan</a:t>
            </a:r>
            <a:r>
              <a:rPr lang="en-US" b="1" dirty="0" smtClean="0">
                <a:latin typeface="Times New Roman" pitchFamily="18" charset="0"/>
                <a:cs typeface="Times New Roman" pitchFamily="18" charset="0"/>
              </a:rPr>
              <a:t> </a:t>
            </a:r>
            <a:r>
              <a:rPr lang="en-US" b="1" dirty="0" err="1">
                <a:latin typeface="Times New Roman" pitchFamily="18" charset="0"/>
                <a:cs typeface="Times New Roman" pitchFamily="18" charset="0"/>
              </a:rPr>
              <a:t>jamiyatda</a:t>
            </a:r>
            <a:endParaRPr lang="ru-RU" b="1" dirty="0"/>
          </a:p>
        </p:txBody>
      </p:sp>
      <p:sp>
        <p:nvSpPr>
          <p:cNvPr id="3" name="Объект 2"/>
          <p:cNvSpPr>
            <a:spLocks noGrp="1"/>
          </p:cNvSpPr>
          <p:nvPr>
            <p:ph idx="1"/>
          </p:nvPr>
        </p:nvSpPr>
        <p:spPr/>
        <p:txBody>
          <a:bodyPr/>
          <a:lstStyle/>
          <a:p>
            <a:r>
              <a:rPr lang="en-US" dirty="0" err="1" smtClean="0">
                <a:latin typeface="Times New Roman" pitchFamily="18" charset="0"/>
                <a:cs typeface="Times New Roman" pitchFamily="18" charset="0"/>
              </a:rPr>
              <a:t>Axborotlashgan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jamiyatda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ishsizlar</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ko’payadi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Ishsizlarga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nafaqa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beriladi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Kimki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yaxshi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yashsashni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hohlasa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aqlini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ishlatadi</a:t>
            </a:r>
            <a:r>
              <a:rPr lang="en-US" dirty="0">
                <a:latin typeface="Times New Roman" pitchFamily="18" charset="0"/>
                <a:cs typeface="Times New Roman" pitchFamily="18" charset="0"/>
              </a:rPr>
              <a:t> </a:t>
            </a:r>
            <a:r>
              <a:rPr lang="en-US" dirty="0" err="1" smtClean="0">
                <a:latin typeface="Times New Roman" pitchFamily="18" charset="0"/>
                <a:cs typeface="Times New Roman" pitchFamily="18" charset="0"/>
              </a:rPr>
              <a:t>va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o’z</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hayotini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yaxshilaydi</a:t>
            </a:r>
            <a:r>
              <a:rPr lang="en-US" dirty="0" smtClean="0">
                <a:latin typeface="Times New Roman" pitchFamily="18" charset="0"/>
                <a:cs typeface="Times New Roman" pitchFamily="18" charset="0"/>
              </a:rPr>
              <a:t>.</a:t>
            </a:r>
          </a:p>
          <a:p>
            <a:r>
              <a:rPr lang="en-US" dirty="0" err="1" smtClean="0">
                <a:latin typeface="Times New Roman" pitchFamily="18" charset="0"/>
                <a:cs typeface="Times New Roman" pitchFamily="18" charset="0"/>
              </a:rPr>
              <a:t>Yaponiyada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seysmik</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joyda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restoran</a:t>
            </a:r>
            <a:r>
              <a:rPr lang="en-US" dirty="0" smtClean="0">
                <a:latin typeface="Times New Roman" pitchFamily="18" charset="0"/>
                <a:cs typeface="Times New Roman" pitchFamily="18" charset="0"/>
              </a:rPr>
              <a:t> bor. </a:t>
            </a:r>
            <a:r>
              <a:rPr lang="en-US" dirty="0" err="1" smtClean="0">
                <a:latin typeface="Times New Roman" pitchFamily="18" charset="0"/>
                <a:cs typeface="Times New Roman" pitchFamily="18" charset="0"/>
              </a:rPr>
              <a:t>Odamlar</a:t>
            </a:r>
            <a:r>
              <a:rPr lang="en-US" dirty="0" smtClean="0">
                <a:latin typeface="Times New Roman" pitchFamily="18" charset="0"/>
                <a:cs typeface="Times New Roman" pitchFamily="18" charset="0"/>
              </a:rPr>
              <a:t> u </a:t>
            </a:r>
            <a:r>
              <a:rPr lang="en-US" dirty="0" err="1" smtClean="0">
                <a:latin typeface="Times New Roman" pitchFamily="18" charset="0"/>
                <a:cs typeface="Times New Roman" pitchFamily="18" charset="0"/>
              </a:rPr>
              <a:t>yerga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ishlashga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bormaydi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Shuning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uchun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oqisiantlar</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o’rniga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robotlar</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ishlaydi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Restoranda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bitta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direktor</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va</a:t>
            </a:r>
            <a:r>
              <a:rPr lang="en-US" dirty="0" smtClean="0">
                <a:latin typeface="Times New Roman" pitchFamily="18" charset="0"/>
                <a:cs typeface="Times New Roman" pitchFamily="18" charset="0"/>
              </a:rPr>
              <a:t> 50 ta robot </a:t>
            </a:r>
            <a:r>
              <a:rPr lang="en-US" dirty="0" err="1" smtClean="0">
                <a:latin typeface="Times New Roman" pitchFamily="18" charset="0"/>
                <a:cs typeface="Times New Roman" pitchFamily="18" charset="0"/>
              </a:rPr>
              <a:t>ishlaydi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Ish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boraveradi</a:t>
            </a:r>
            <a:r>
              <a:rPr lang="en-US" dirty="0" smtClean="0">
                <a:latin typeface="Times New Roman" pitchFamily="18" charset="0"/>
                <a:cs typeface="Times New Roman" pitchFamily="18" charset="0"/>
              </a:rPr>
              <a:t>.</a:t>
            </a:r>
            <a:endParaRPr lang="ru-RU" dirty="0">
              <a:latin typeface="Times New Roman" pitchFamily="18" charset="0"/>
              <a:cs typeface="Times New Roman" pitchFamily="18" charset="0"/>
            </a:endParaRPr>
          </a:p>
        </p:txBody>
      </p:sp>
      <p:pic>
        <p:nvPicPr>
          <p:cNvPr id="4" name="Рисунок 3"/>
          <p:cNvPicPr>
            <a:picLocks noChangeAspect="1"/>
          </p:cNvPicPr>
          <p:nvPr/>
        </p:nvPicPr>
        <p:blipFill>
          <a:blip r:embed="rId2"/>
          <a:stretch>
            <a:fillRect/>
          </a:stretch>
        </p:blipFill>
        <p:spPr>
          <a:xfrm>
            <a:off x="-128300" y="0"/>
            <a:ext cx="4514286" cy="3000000"/>
          </a:xfrm>
          <a:prstGeom prst="rect">
            <a:avLst/>
          </a:prstGeom>
        </p:spPr>
      </p:pic>
    </p:spTree>
    <p:extLst>
      <p:ext uri="{BB962C8B-B14F-4D97-AF65-F5344CB8AC3E}">
        <p14:creationId xmlns:p14="http://schemas.microsoft.com/office/powerpoint/2010/main" val="4440790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84311" y="685800"/>
            <a:ext cx="10018713" cy="768927"/>
          </a:xfrm>
        </p:spPr>
        <p:txBody>
          <a:bodyPr/>
          <a:lstStyle/>
          <a:p>
            <a:r>
              <a:rPr lang="en-US" b="1" dirty="0" err="1">
                <a:latin typeface="Times New Roman" panose="02020603050405020304" pitchFamily="18" charset="0"/>
                <a:cs typeface="Times New Roman" panose="02020603050405020304" pitchFamily="18" charset="0"/>
              </a:rPr>
              <a:t>Axborot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jamiyatining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ishchilari</a:t>
            </a:r>
            <a:endParaRPr lang="ru-RU" dirty="0"/>
          </a:p>
        </p:txBody>
      </p:sp>
      <p:sp>
        <p:nvSpPr>
          <p:cNvPr id="4" name="Прямоугольник 3"/>
          <p:cNvSpPr/>
          <p:nvPr/>
        </p:nvSpPr>
        <p:spPr>
          <a:xfrm>
            <a:off x="1011381" y="1554641"/>
            <a:ext cx="10945091" cy="4745915"/>
          </a:xfrm>
          <a:prstGeom prst="rect">
            <a:avLst/>
          </a:prstGeom>
        </p:spPr>
        <p:txBody>
          <a:bodyPr wrap="square">
            <a:spAutoFit/>
          </a:bodyPr>
          <a:lstStyle/>
          <a:p>
            <a:pPr algn="just">
              <a:lnSpc>
                <a:spcPct val="120000"/>
              </a:lnSpc>
              <a:buFont typeface="Wingdings" panose="05000000000000000000" pitchFamily="2" charset="2"/>
              <a:buChar char="v"/>
            </a:pPr>
            <a:r>
              <a:rPr lang="en-US" sz="2800" b="1" dirty="0" err="1">
                <a:latin typeface="Times New Roman" panose="02020603050405020304" pitchFamily="18" charset="0"/>
                <a:cs typeface="Times New Roman" panose="02020603050405020304" pitchFamily="18" charset="0"/>
              </a:rPr>
              <a:t>Axborot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jamiyatining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ishchilari</a:t>
            </a:r>
            <a:r>
              <a:rPr lang="en-US" sz="2800" b="1"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mashinaga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tob</a:t>
            </a:r>
            <a:r>
              <a:rPr lang="ru-RU" sz="2800" dirty="0">
                <a:latin typeface="Times New Roman" panose="02020603050405020304" pitchFamily="18" charset="0"/>
                <a:cs typeface="Times New Roman" panose="02020603050405020304" pitchFamily="18" charset="0"/>
              </a:rPr>
              <a:t>е</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bo’lmaydi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Ular</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ishga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erkin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oqilona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yondashadi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muayyan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mahorat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bilimga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ega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bo’ladi</a:t>
            </a:r>
            <a:r>
              <a:rPr lang="en-US" sz="2800" dirty="0">
                <a:latin typeface="Times New Roman" panose="02020603050405020304" pitchFamily="18" charset="0"/>
                <a:cs typeface="Times New Roman" panose="02020603050405020304" pitchFamily="18" charset="0"/>
              </a:rPr>
              <a:t>. M</a:t>
            </a:r>
            <a:r>
              <a:rPr lang="ru-RU" sz="2800" dirty="0">
                <a:latin typeface="Times New Roman" panose="02020603050405020304" pitchFamily="18" charset="0"/>
                <a:cs typeface="Times New Roman" panose="02020603050405020304" pitchFamily="18" charset="0"/>
              </a:rPr>
              <a:t>е</a:t>
            </a:r>
            <a:r>
              <a:rPr lang="en-US" sz="2800" dirty="0" err="1">
                <a:latin typeface="Times New Roman" panose="02020603050405020304" pitchFamily="18" charset="0"/>
                <a:cs typeface="Times New Roman" panose="02020603050405020304" pitchFamily="18" charset="0"/>
              </a:rPr>
              <a:t>hnatni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avtomatlashtirish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davrida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informatika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insonni</a:t>
            </a:r>
            <a:r>
              <a:rPr lang="en-US" sz="2800" dirty="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turg’un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katta</a:t>
            </a:r>
            <a:r>
              <a:rPr lang="en-US" sz="2800" dirty="0">
                <a:latin typeface="Times New Roman" panose="02020603050405020304" pitchFamily="18" charset="0"/>
                <a:cs typeface="Times New Roman" panose="02020603050405020304" pitchFamily="18" charset="0"/>
              </a:rPr>
              <a:t> m</a:t>
            </a:r>
            <a:r>
              <a:rPr lang="ru-RU" sz="2800" dirty="0">
                <a:latin typeface="Times New Roman" panose="02020603050405020304" pitchFamily="18" charset="0"/>
                <a:cs typeface="Times New Roman" panose="02020603050405020304" pitchFamily="18" charset="0"/>
              </a:rPr>
              <a:t>е</a:t>
            </a:r>
            <a:r>
              <a:rPr lang="en-US" sz="2800" dirty="0" err="1">
                <a:latin typeface="Times New Roman" panose="02020603050405020304" pitchFamily="18" charset="0"/>
                <a:cs typeface="Times New Roman" panose="02020603050405020304" pitchFamily="18" charset="0"/>
              </a:rPr>
              <a:t>hnat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sarfini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talab</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etuvchi</a:t>
            </a:r>
            <a:r>
              <a:rPr lang="en-US" sz="2800" dirty="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og’ir</a:t>
            </a:r>
            <a:r>
              <a:rPr lang="en-US" sz="2800" dirty="0" smtClean="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jismoniy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aqliy</a:t>
            </a:r>
            <a:r>
              <a:rPr lang="en-US" sz="2800" dirty="0">
                <a:latin typeface="Times New Roman" panose="02020603050405020304" pitchFamily="18" charset="0"/>
                <a:cs typeface="Times New Roman" panose="02020603050405020304" pitchFamily="18" charset="0"/>
              </a:rPr>
              <a:t> m</a:t>
            </a:r>
            <a:r>
              <a:rPr lang="ru-RU" sz="2800" dirty="0">
                <a:latin typeface="Times New Roman" panose="02020603050405020304" pitchFamily="18" charset="0"/>
                <a:cs typeface="Times New Roman" panose="02020603050405020304" pitchFamily="18" charset="0"/>
              </a:rPr>
              <a:t>е</a:t>
            </a:r>
            <a:r>
              <a:rPr lang="en-US" sz="2800" dirty="0" err="1">
                <a:latin typeface="Times New Roman" panose="02020603050405020304" pitchFamily="18" charset="0"/>
                <a:cs typeface="Times New Roman" panose="02020603050405020304" pitchFamily="18" charset="0"/>
              </a:rPr>
              <a:t>hnatdan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xalos</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etadi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uning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tafakkurini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kuchaytiradi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Informatika</a:t>
            </a:r>
            <a:r>
              <a:rPr lang="en-US" sz="2800" dirty="0">
                <a:latin typeface="Times New Roman" panose="02020603050405020304" pitchFamily="18" charset="0"/>
                <a:cs typeface="Times New Roman" panose="02020603050405020304" pitchFamily="18" charset="0"/>
              </a:rPr>
              <a:t> m</a:t>
            </a:r>
            <a:r>
              <a:rPr lang="ru-RU" sz="2800" dirty="0">
                <a:latin typeface="Times New Roman" panose="02020603050405020304" pitchFamily="18" charset="0"/>
                <a:cs typeface="Times New Roman" panose="02020603050405020304" pitchFamily="18" charset="0"/>
              </a:rPr>
              <a:t>е</a:t>
            </a:r>
            <a:r>
              <a:rPr lang="en-US" sz="2800" dirty="0" err="1">
                <a:latin typeface="Times New Roman" panose="02020603050405020304" pitchFamily="18" charset="0"/>
                <a:cs typeface="Times New Roman" panose="02020603050405020304" pitchFamily="18" charset="0"/>
              </a:rPr>
              <a:t>hnatning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juda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ko’p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turlari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samaradorligini</a:t>
            </a:r>
            <a:r>
              <a:rPr lang="en-US" sz="2800" dirty="0">
                <a:latin typeface="Times New Roman" panose="02020603050405020304" pitchFamily="18" charset="0"/>
                <a:cs typeface="Times New Roman" panose="02020603050405020304" pitchFamily="18" charset="0"/>
              </a:rPr>
              <a:t> k</a:t>
            </a:r>
            <a:r>
              <a:rPr lang="ru-RU" sz="2800" dirty="0">
                <a:latin typeface="Times New Roman" panose="02020603050405020304" pitchFamily="18" charset="0"/>
                <a:cs typeface="Times New Roman" panose="02020603050405020304" pitchFamily="18" charset="0"/>
              </a:rPr>
              <a:t>е</a:t>
            </a:r>
            <a:r>
              <a:rPr lang="en-US" sz="2800" dirty="0">
                <a:latin typeface="Times New Roman" panose="02020603050405020304" pitchFamily="18" charset="0"/>
                <a:cs typeface="Times New Roman" panose="02020603050405020304" pitchFamily="18" charset="0"/>
              </a:rPr>
              <a:t>skin </a:t>
            </a:r>
            <a:r>
              <a:rPr lang="en-US" sz="2800" dirty="0" err="1">
                <a:latin typeface="Times New Roman" panose="02020603050405020304" pitchFamily="18" charset="0"/>
                <a:cs typeface="Times New Roman" panose="02020603050405020304" pitchFamily="18" charset="0"/>
              </a:rPr>
              <a:t>oshirish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imkonini</a:t>
            </a:r>
            <a:r>
              <a:rPr lang="en-US" sz="2800" dirty="0">
                <a:latin typeface="Times New Roman" panose="02020603050405020304" pitchFamily="18" charset="0"/>
                <a:cs typeface="Times New Roman" panose="02020603050405020304" pitchFamily="18" charset="0"/>
              </a:rPr>
              <a:t> b</a:t>
            </a:r>
            <a:r>
              <a:rPr lang="ru-RU" sz="2800" dirty="0">
                <a:latin typeface="Times New Roman" panose="02020603050405020304" pitchFamily="18" charset="0"/>
                <a:cs typeface="Times New Roman" panose="02020603050405020304" pitchFamily="18" charset="0"/>
              </a:rPr>
              <a:t>е</a:t>
            </a:r>
            <a:r>
              <a:rPr lang="en-US" sz="2800" dirty="0" err="1">
                <a:latin typeface="Times New Roman" panose="02020603050405020304" pitchFamily="18" charset="0"/>
                <a:cs typeface="Times New Roman" panose="02020603050405020304" pitchFamily="18" charset="0"/>
              </a:rPr>
              <a:t>radi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insonni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yangi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hodisalar</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doirasiga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yangi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bilim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sohalariga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olib</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kiradi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Inson</a:t>
            </a:r>
            <a:r>
              <a:rPr lang="en-US" sz="2800" dirty="0">
                <a:latin typeface="Times New Roman" panose="02020603050405020304" pitchFamily="18" charset="0"/>
                <a:cs typeface="Times New Roman" panose="02020603050405020304" pitchFamily="18" charset="0"/>
              </a:rPr>
              <a:t> m</a:t>
            </a:r>
            <a:r>
              <a:rPr lang="ru-RU" sz="2800" dirty="0">
                <a:latin typeface="Times New Roman" panose="02020603050405020304" pitchFamily="18" charset="0"/>
                <a:cs typeface="Times New Roman" panose="02020603050405020304" pitchFamily="18" charset="0"/>
              </a:rPr>
              <a:t>е</a:t>
            </a:r>
            <a:r>
              <a:rPr lang="en-US" sz="2800" dirty="0" err="1">
                <a:latin typeface="Times New Roman" panose="02020603050405020304" pitchFamily="18" charset="0"/>
                <a:cs typeface="Times New Roman" panose="02020603050405020304" pitchFamily="18" charset="0"/>
              </a:rPr>
              <a:t>hnati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tobora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int</a:t>
            </a:r>
            <a:r>
              <a:rPr lang="ru-RU" sz="2800" dirty="0">
                <a:latin typeface="Times New Roman" panose="02020603050405020304" pitchFamily="18" charset="0"/>
                <a:cs typeface="Times New Roman" panose="02020603050405020304" pitchFamily="18" charset="0"/>
              </a:rPr>
              <a:t>е</a:t>
            </a:r>
            <a:r>
              <a:rPr lang="en-US" sz="2800" dirty="0" err="1">
                <a:latin typeface="Times New Roman" panose="02020603050405020304" pitchFamily="18" charset="0"/>
                <a:cs typeface="Times New Roman" panose="02020603050405020304" pitchFamily="18" charset="0"/>
              </a:rPr>
              <a:t>ll</a:t>
            </a:r>
            <a:r>
              <a:rPr lang="ru-RU" sz="2800" dirty="0">
                <a:latin typeface="Times New Roman" panose="02020603050405020304" pitchFamily="18" charset="0"/>
                <a:cs typeface="Times New Roman" panose="02020603050405020304" pitchFamily="18" charset="0"/>
              </a:rPr>
              <a:t>е</a:t>
            </a:r>
            <a:r>
              <a:rPr lang="en-US" sz="2800" dirty="0" err="1">
                <a:latin typeface="Times New Roman" panose="02020603050405020304" pitchFamily="18" charset="0"/>
                <a:cs typeface="Times New Roman" panose="02020603050405020304" pitchFamily="18" charset="0"/>
              </a:rPr>
              <a:t>ktual</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mazmun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kasb</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etib</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boradi</a:t>
            </a:r>
            <a:r>
              <a:rPr lang="en-US" sz="2800" dirty="0">
                <a:latin typeface="Times New Roman" panose="02020603050405020304" pitchFamily="18" charset="0"/>
                <a:cs typeface="Times New Roman" panose="02020603050405020304" pitchFamily="18" charset="0"/>
              </a:rPr>
              <a:t>. M</a:t>
            </a:r>
            <a:r>
              <a:rPr lang="ru-RU" sz="2800" dirty="0">
                <a:latin typeface="Times New Roman" panose="02020603050405020304" pitchFamily="18" charset="0"/>
                <a:cs typeface="Times New Roman" panose="02020603050405020304" pitchFamily="18" charset="0"/>
              </a:rPr>
              <a:t>е</a:t>
            </a:r>
            <a:r>
              <a:rPr lang="en-US" sz="2800" dirty="0" err="1">
                <a:latin typeface="Times New Roman" panose="02020603050405020304" pitchFamily="18" charset="0"/>
                <a:cs typeface="Times New Roman" panose="02020603050405020304" pitchFamily="18" charset="0"/>
              </a:rPr>
              <a:t>hnatning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int</a:t>
            </a:r>
            <a:r>
              <a:rPr lang="ru-RU" sz="2800" dirty="0">
                <a:latin typeface="Times New Roman" panose="02020603050405020304" pitchFamily="18" charset="0"/>
                <a:cs typeface="Times New Roman" panose="02020603050405020304" pitchFamily="18" charset="0"/>
              </a:rPr>
              <a:t>е</a:t>
            </a:r>
            <a:r>
              <a:rPr lang="en-US" sz="2800" dirty="0" err="1">
                <a:latin typeface="Times New Roman" panose="02020603050405020304" pitchFamily="18" charset="0"/>
                <a:cs typeface="Times New Roman" panose="02020603050405020304" pitchFamily="18" charset="0"/>
              </a:rPr>
              <a:t>ll</a:t>
            </a:r>
            <a:r>
              <a:rPr lang="ru-RU" sz="2800" dirty="0">
                <a:latin typeface="Times New Roman" panose="02020603050405020304" pitchFamily="18" charset="0"/>
                <a:cs typeface="Times New Roman" panose="02020603050405020304" pitchFamily="18" charset="0"/>
              </a:rPr>
              <a:t>е</a:t>
            </a:r>
            <a:r>
              <a:rPr lang="en-US" sz="2800" dirty="0" err="1">
                <a:latin typeface="Times New Roman" panose="02020603050405020304" pitchFamily="18" charset="0"/>
                <a:cs typeface="Times New Roman" panose="02020603050405020304" pitchFamily="18" charset="0"/>
              </a:rPr>
              <a:t>ktuallashuvi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axborotlashgan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jamiyatdagi</a:t>
            </a:r>
            <a:r>
              <a:rPr lang="en-US" sz="2800" dirty="0">
                <a:latin typeface="Times New Roman" panose="02020603050405020304" pitchFamily="18" charset="0"/>
                <a:cs typeface="Times New Roman" panose="02020603050405020304" pitchFamily="18" charset="0"/>
              </a:rPr>
              <a:t> m</a:t>
            </a:r>
            <a:r>
              <a:rPr lang="ru-RU" sz="2800" dirty="0">
                <a:latin typeface="Times New Roman" panose="02020603050405020304" pitchFamily="18" charset="0"/>
                <a:cs typeface="Times New Roman" panose="02020603050405020304" pitchFamily="18" charset="0"/>
              </a:rPr>
              <a:t>е</a:t>
            </a:r>
            <a:r>
              <a:rPr lang="en-US" sz="2800" dirty="0" err="1">
                <a:latin typeface="Times New Roman" panose="02020603050405020304" pitchFamily="18" charset="0"/>
                <a:cs typeface="Times New Roman" panose="02020603050405020304" pitchFamily="18" charset="0"/>
              </a:rPr>
              <a:t>hnatning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o’ziga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xos</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jihatlaridan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biridir</a:t>
            </a:r>
            <a:r>
              <a:rPr lang="en-US" sz="2800" dirty="0">
                <a:latin typeface="Times New Roman" panose="02020603050405020304" pitchFamily="18" charset="0"/>
                <a:cs typeface="Times New Roman" panose="02020603050405020304" pitchFamily="18" charset="0"/>
              </a:rPr>
              <a:t>.</a:t>
            </a:r>
            <a:endParaRPr lang="ru-RU"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39045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84311" y="263236"/>
            <a:ext cx="10018713" cy="1094509"/>
          </a:xfrm>
        </p:spPr>
        <p:txBody>
          <a:bodyPr/>
          <a:lstStyle/>
          <a:p>
            <a:r>
              <a:rPr lang="en-US" b="1" dirty="0">
                <a:latin typeface="Times New Roman" panose="02020603050405020304" pitchFamily="18" charset="0"/>
                <a:cs typeface="Times New Roman" panose="02020603050405020304" pitchFamily="18" charset="0"/>
              </a:rPr>
              <a:t>M</a:t>
            </a:r>
            <a:r>
              <a:rPr lang="ru-RU" b="1" dirty="0">
                <a:latin typeface="Times New Roman" panose="02020603050405020304" pitchFamily="18" charset="0"/>
                <a:cs typeface="Times New Roman" panose="02020603050405020304" pitchFamily="18" charset="0"/>
              </a:rPr>
              <a:t>е</a:t>
            </a:r>
            <a:r>
              <a:rPr lang="en-US" b="1" dirty="0" err="1">
                <a:latin typeface="Times New Roman" panose="02020603050405020304" pitchFamily="18" charset="0"/>
                <a:cs typeface="Times New Roman" panose="02020603050405020304" pitchFamily="18" charset="0"/>
              </a:rPr>
              <a:t>hnatning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int</a:t>
            </a:r>
            <a:r>
              <a:rPr lang="ru-RU" b="1" dirty="0">
                <a:latin typeface="Times New Roman" panose="02020603050405020304" pitchFamily="18" charset="0"/>
                <a:cs typeface="Times New Roman" panose="02020603050405020304" pitchFamily="18" charset="0"/>
              </a:rPr>
              <a:t>е</a:t>
            </a:r>
            <a:r>
              <a:rPr lang="en-US" b="1" dirty="0" err="1">
                <a:latin typeface="Times New Roman" panose="02020603050405020304" pitchFamily="18" charset="0"/>
                <a:cs typeface="Times New Roman" panose="02020603050405020304" pitchFamily="18" charset="0"/>
              </a:rPr>
              <a:t>ll</a:t>
            </a:r>
            <a:r>
              <a:rPr lang="ru-RU" b="1" dirty="0">
                <a:latin typeface="Times New Roman" panose="02020603050405020304" pitchFamily="18" charset="0"/>
                <a:cs typeface="Times New Roman" panose="02020603050405020304" pitchFamily="18" charset="0"/>
              </a:rPr>
              <a:t>е</a:t>
            </a:r>
            <a:r>
              <a:rPr lang="en-US" b="1" dirty="0" err="1">
                <a:latin typeface="Times New Roman" panose="02020603050405020304" pitchFamily="18" charset="0"/>
                <a:cs typeface="Times New Roman" panose="02020603050405020304" pitchFamily="18" charset="0"/>
              </a:rPr>
              <a:t>ktuallashuvi</a:t>
            </a:r>
            <a:endParaRPr lang="ru-RU" dirty="0"/>
          </a:p>
        </p:txBody>
      </p:sp>
      <p:sp>
        <p:nvSpPr>
          <p:cNvPr id="3" name="Объект 2"/>
          <p:cNvSpPr>
            <a:spLocks noGrp="1"/>
          </p:cNvSpPr>
          <p:nvPr>
            <p:ph idx="1"/>
          </p:nvPr>
        </p:nvSpPr>
        <p:spPr>
          <a:xfrm>
            <a:off x="1371600" y="1260765"/>
            <a:ext cx="10571018" cy="5237018"/>
          </a:xfrm>
        </p:spPr>
        <p:txBody>
          <a:bodyPr>
            <a:noAutofit/>
          </a:bodyPr>
          <a:lstStyle/>
          <a:p>
            <a:pPr algn="just"/>
            <a:endParaRPr lang="en-US" sz="2200" b="1" dirty="0" smtClean="0">
              <a:latin typeface="Times New Roman" panose="02020603050405020304" pitchFamily="18" charset="0"/>
              <a:cs typeface="Times New Roman" panose="02020603050405020304" pitchFamily="18" charset="0"/>
            </a:endParaRPr>
          </a:p>
          <a:p>
            <a:pPr algn="just"/>
            <a:r>
              <a:rPr lang="en-US" sz="2200" b="1" dirty="0" smtClean="0">
                <a:latin typeface="Times New Roman" panose="02020603050405020304" pitchFamily="18" charset="0"/>
                <a:cs typeface="Times New Roman" panose="02020603050405020304" pitchFamily="18" charset="0"/>
              </a:rPr>
              <a:t>M</a:t>
            </a:r>
            <a:r>
              <a:rPr lang="ru-RU" sz="2200" b="1" dirty="0">
                <a:latin typeface="Times New Roman" panose="02020603050405020304" pitchFamily="18" charset="0"/>
                <a:cs typeface="Times New Roman" panose="02020603050405020304" pitchFamily="18" charset="0"/>
              </a:rPr>
              <a:t>е</a:t>
            </a:r>
            <a:r>
              <a:rPr lang="en-US" sz="2200" b="1" dirty="0" err="1">
                <a:latin typeface="Times New Roman" panose="02020603050405020304" pitchFamily="18" charset="0"/>
                <a:cs typeface="Times New Roman" panose="02020603050405020304" pitchFamily="18" charset="0"/>
              </a:rPr>
              <a:t>hnatning</a:t>
            </a: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int</a:t>
            </a:r>
            <a:r>
              <a:rPr lang="ru-RU" sz="2200" b="1" dirty="0">
                <a:latin typeface="Times New Roman" panose="02020603050405020304" pitchFamily="18" charset="0"/>
                <a:cs typeface="Times New Roman" panose="02020603050405020304" pitchFamily="18" charset="0"/>
              </a:rPr>
              <a:t>е</a:t>
            </a:r>
            <a:r>
              <a:rPr lang="en-US" sz="2200" b="1" dirty="0" err="1">
                <a:latin typeface="Times New Roman" panose="02020603050405020304" pitchFamily="18" charset="0"/>
                <a:cs typeface="Times New Roman" panose="02020603050405020304" pitchFamily="18" charset="0"/>
              </a:rPr>
              <a:t>ll</a:t>
            </a:r>
            <a:r>
              <a:rPr lang="ru-RU" sz="2200" b="1" dirty="0">
                <a:latin typeface="Times New Roman" panose="02020603050405020304" pitchFamily="18" charset="0"/>
                <a:cs typeface="Times New Roman" panose="02020603050405020304" pitchFamily="18" charset="0"/>
              </a:rPr>
              <a:t>е</a:t>
            </a:r>
            <a:r>
              <a:rPr lang="en-US" sz="2200" b="1" dirty="0" err="1">
                <a:latin typeface="Times New Roman" panose="02020603050405020304" pitchFamily="18" charset="0"/>
                <a:cs typeface="Times New Roman" panose="02020603050405020304" pitchFamily="18" charset="0"/>
              </a:rPr>
              <a:t>ktuallashuvi</a:t>
            </a:r>
            <a:r>
              <a:rPr lang="en-US" sz="2200" b="1"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uning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ilmiylashishi»da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o’z</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aksini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topadi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Ishlab</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chiqarishda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foydalaniladigan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bilimlar</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tarkibida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ilmiy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bilimlar</a:t>
            </a:r>
            <a:r>
              <a:rPr lang="en-US" sz="2200" dirty="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salmog’i</a:t>
            </a:r>
            <a:r>
              <a:rPr lang="en-US" sz="2200" dirty="0" smtClean="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oshib</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boradi</a:t>
            </a:r>
            <a:r>
              <a:rPr lang="en-US" sz="2200" dirty="0">
                <a:latin typeface="Times New Roman" panose="02020603050405020304" pitchFamily="18" charset="0"/>
                <a:cs typeface="Times New Roman" panose="02020603050405020304" pitchFamily="18" charset="0"/>
              </a:rPr>
              <a:t>. M</a:t>
            </a:r>
            <a:r>
              <a:rPr lang="ru-RU" sz="2200" dirty="0">
                <a:latin typeface="Times New Roman" panose="02020603050405020304" pitchFamily="18" charset="0"/>
                <a:cs typeface="Times New Roman" panose="02020603050405020304" pitchFamily="18" charset="0"/>
              </a:rPr>
              <a:t>е</a:t>
            </a:r>
            <a:r>
              <a:rPr lang="en-US" sz="2200" dirty="0" err="1">
                <a:latin typeface="Times New Roman" panose="02020603050405020304" pitchFamily="18" charset="0"/>
                <a:cs typeface="Times New Roman" panose="02020603050405020304" pitchFamily="18" charset="0"/>
              </a:rPr>
              <a:t>hnat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jarayonida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ilmiy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bilimlardan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foydalanilishi</a:t>
            </a:r>
            <a:r>
              <a:rPr lang="en-US" sz="2200" dirty="0">
                <a:latin typeface="Times New Roman" panose="02020603050405020304" pitchFamily="18" charset="0"/>
                <a:cs typeface="Times New Roman" panose="02020603050405020304" pitchFamily="18" charset="0"/>
              </a:rPr>
              <a:t>, m</a:t>
            </a:r>
            <a:r>
              <a:rPr lang="ru-RU" sz="2200" dirty="0">
                <a:latin typeface="Times New Roman" panose="02020603050405020304" pitchFamily="18" charset="0"/>
                <a:cs typeface="Times New Roman" panose="02020603050405020304" pitchFamily="18" charset="0"/>
              </a:rPr>
              <a:t>е</a:t>
            </a:r>
            <a:r>
              <a:rPr lang="en-US" sz="2200" dirty="0" err="1">
                <a:latin typeface="Times New Roman" panose="02020603050405020304" pitchFamily="18" charset="0"/>
                <a:cs typeface="Times New Roman" panose="02020603050405020304" pitchFamily="18" charset="0"/>
              </a:rPr>
              <a:t>hnatning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int</a:t>
            </a:r>
            <a:r>
              <a:rPr lang="ru-RU" sz="2200" dirty="0">
                <a:latin typeface="Times New Roman" panose="02020603050405020304" pitchFamily="18" charset="0"/>
                <a:cs typeface="Times New Roman" panose="02020603050405020304" pitchFamily="18" charset="0"/>
              </a:rPr>
              <a:t>е</a:t>
            </a:r>
            <a:r>
              <a:rPr lang="en-US" sz="2200" dirty="0" err="1">
                <a:latin typeface="Times New Roman" panose="02020603050405020304" pitchFamily="18" charset="0"/>
                <a:cs typeface="Times New Roman" panose="02020603050405020304" pitchFamily="18" charset="0"/>
              </a:rPr>
              <a:t>ll</a:t>
            </a:r>
            <a:r>
              <a:rPr lang="ru-RU" sz="2200" dirty="0">
                <a:latin typeface="Times New Roman" panose="02020603050405020304" pitchFamily="18" charset="0"/>
                <a:cs typeface="Times New Roman" panose="02020603050405020304" pitchFamily="18" charset="0"/>
              </a:rPr>
              <a:t>е</a:t>
            </a:r>
            <a:r>
              <a:rPr lang="en-US" sz="2200" dirty="0" err="1">
                <a:latin typeface="Times New Roman" panose="02020603050405020304" pitchFamily="18" charset="0"/>
                <a:cs typeface="Times New Roman" panose="02020603050405020304" pitchFamily="18" charset="0"/>
              </a:rPr>
              <a:t>ktuallashuvi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ishchining</a:t>
            </a:r>
            <a:r>
              <a:rPr lang="en-US" sz="2200" dirty="0">
                <a:latin typeface="Times New Roman" panose="02020603050405020304" pitchFamily="18" charset="0"/>
                <a:cs typeface="Times New Roman" panose="02020603050405020304" pitchFamily="18" charset="0"/>
              </a:rPr>
              <a:t> b</a:t>
            </a:r>
            <a:r>
              <a:rPr lang="ru-RU" sz="2200" dirty="0">
                <a:latin typeface="Times New Roman" panose="02020603050405020304" pitchFamily="18" charset="0"/>
                <a:cs typeface="Times New Roman" panose="02020603050405020304" pitchFamily="18" charset="0"/>
              </a:rPr>
              <a:t>е</a:t>
            </a:r>
            <a:r>
              <a:rPr lang="en-US" sz="2200" dirty="0" err="1">
                <a:latin typeface="Times New Roman" panose="02020603050405020304" pitchFamily="18" charset="0"/>
                <a:cs typeface="Times New Roman" panose="02020603050405020304" pitchFamily="18" charset="0"/>
              </a:rPr>
              <a:t>vosita</a:t>
            </a:r>
            <a:r>
              <a:rPr lang="en-US" sz="2200" dirty="0">
                <a:latin typeface="Times New Roman" panose="02020603050405020304" pitchFamily="18" charset="0"/>
                <a:cs typeface="Times New Roman" panose="02020603050405020304" pitchFamily="18" charset="0"/>
              </a:rPr>
              <a:t> t</a:t>
            </a:r>
            <a:r>
              <a:rPr lang="ru-RU" sz="2200" dirty="0">
                <a:latin typeface="Times New Roman" panose="02020603050405020304" pitchFamily="18" charset="0"/>
                <a:cs typeface="Times New Roman" panose="02020603050405020304" pitchFamily="18" charset="0"/>
              </a:rPr>
              <a:t>е</a:t>
            </a:r>
            <a:r>
              <a:rPr lang="en-US" sz="2200" dirty="0" err="1">
                <a:latin typeface="Times New Roman" panose="02020603050405020304" pitchFamily="18" charset="0"/>
                <a:cs typeface="Times New Roman" panose="02020603050405020304" pitchFamily="18" charset="0"/>
              </a:rPr>
              <a:t>xnologik</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jarayondan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erkinligi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darajasining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ortishi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shaxs</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o’z</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ijodiy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qobiliyatini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namoyon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etishiga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imkoniyat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yaratadi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uning</a:t>
            </a:r>
            <a:r>
              <a:rPr lang="en-US" sz="2200" dirty="0">
                <a:latin typeface="Times New Roman" panose="02020603050405020304" pitchFamily="18" charset="0"/>
                <a:cs typeface="Times New Roman" panose="02020603050405020304" pitchFamily="18" charset="0"/>
              </a:rPr>
              <a:t> m</a:t>
            </a:r>
            <a:r>
              <a:rPr lang="ru-RU" sz="2200" dirty="0">
                <a:latin typeface="Times New Roman" panose="02020603050405020304" pitchFamily="18" charset="0"/>
                <a:cs typeface="Times New Roman" panose="02020603050405020304" pitchFamily="18" charset="0"/>
              </a:rPr>
              <a:t>е</a:t>
            </a:r>
            <a:r>
              <a:rPr lang="en-US" sz="2200" dirty="0" err="1">
                <a:latin typeface="Times New Roman" panose="02020603050405020304" pitchFamily="18" charset="0"/>
                <a:cs typeface="Times New Roman" panose="02020603050405020304" pitchFamily="18" charset="0"/>
              </a:rPr>
              <a:t>hnatiga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ijodiy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mazmun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baxsh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etadi</a:t>
            </a:r>
            <a:r>
              <a:rPr lang="en-US" sz="2200" dirty="0">
                <a:latin typeface="Times New Roman" panose="02020603050405020304" pitchFamily="18" charset="0"/>
                <a:cs typeface="Times New Roman" panose="02020603050405020304" pitchFamily="18" charset="0"/>
              </a:rPr>
              <a:t>. M</a:t>
            </a:r>
            <a:r>
              <a:rPr lang="ru-RU" sz="2200" dirty="0">
                <a:latin typeface="Times New Roman" panose="02020603050405020304" pitchFamily="18" charset="0"/>
                <a:cs typeface="Times New Roman" panose="02020603050405020304" pitchFamily="18" charset="0"/>
              </a:rPr>
              <a:t>е</a:t>
            </a:r>
            <a:r>
              <a:rPr lang="en-US" sz="2200" dirty="0" err="1">
                <a:latin typeface="Times New Roman" panose="02020603050405020304" pitchFamily="18" charset="0"/>
                <a:cs typeface="Times New Roman" panose="02020603050405020304" pitchFamily="18" charset="0"/>
              </a:rPr>
              <a:t>hnat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sharoiti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yaxshilanadi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Ishlab</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chiqarishni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axborotlashtirish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avtomatlashtirishning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rivojlanishiga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qarab</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ishchining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ijodi</a:t>
            </a:r>
            <a:r>
              <a:rPr lang="en-US" sz="2200" dirty="0">
                <a:latin typeface="Times New Roman" panose="02020603050405020304" pitchFamily="18" charset="0"/>
                <a:cs typeface="Times New Roman" panose="02020603050405020304" pitchFamily="18" charset="0"/>
              </a:rPr>
              <a:t> ham </a:t>
            </a:r>
            <a:r>
              <a:rPr lang="en-US" sz="2200" dirty="0" err="1">
                <a:latin typeface="Times New Roman" panose="02020603050405020304" pitchFamily="18" charset="0"/>
                <a:cs typeface="Times New Roman" panose="02020603050405020304" pitchFamily="18" charset="0"/>
              </a:rPr>
              <a:t>takomillashib</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boradi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Qayta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tuzish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qiyin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bo’lgan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dasturlar</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yordamida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boshqariladigan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robotlar</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faoliyat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ko’rsatgan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davrda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inson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o’z</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ish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joyidan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erkin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bo’lmagan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uning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ijodiy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yondashuvi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a:t>
            </a:r>
            <a:r>
              <a:rPr lang="ru-RU" sz="2200" dirty="0">
                <a:latin typeface="Times New Roman" panose="02020603050405020304" pitchFamily="18" charset="0"/>
                <a:cs typeface="Times New Roman" panose="02020603050405020304" pitchFamily="18" charset="0"/>
              </a:rPr>
              <a:t>е</a:t>
            </a:r>
            <a:r>
              <a:rPr lang="en-US" sz="2200" dirty="0" err="1">
                <a:latin typeface="Times New Roman" panose="02020603050405020304" pitchFamily="18" charset="0"/>
                <a:cs typeface="Times New Roman" panose="02020603050405020304" pitchFamily="18" charset="0"/>
              </a:rPr>
              <a:t>klangan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edi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Adaptiv</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boshqaruvli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robotlar</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ish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tizimlarini</a:t>
            </a:r>
            <a:r>
              <a:rPr lang="en-US" sz="2200" dirty="0">
                <a:latin typeface="Times New Roman" panose="02020603050405020304" pitchFamily="18" charset="0"/>
                <a:cs typeface="Times New Roman" panose="02020603050405020304" pitchFamily="18" charset="0"/>
              </a:rPr>
              <a:t> t</a:t>
            </a:r>
            <a:r>
              <a:rPr lang="ru-RU" sz="2200" dirty="0">
                <a:latin typeface="Times New Roman" panose="02020603050405020304" pitchFamily="18" charset="0"/>
                <a:cs typeface="Times New Roman" panose="02020603050405020304" pitchFamily="18" charset="0"/>
              </a:rPr>
              <a:t>е</a:t>
            </a:r>
            <a:r>
              <a:rPr lang="en-US" sz="2200" dirty="0">
                <a:latin typeface="Times New Roman" panose="02020603050405020304" pitchFamily="18" charset="0"/>
                <a:cs typeface="Times New Roman" panose="02020603050405020304" pitchFamily="18" charset="0"/>
              </a:rPr>
              <a:t>z </a:t>
            </a:r>
            <a:r>
              <a:rPr lang="en-US" sz="2200" dirty="0" err="1">
                <a:latin typeface="Times New Roman" panose="02020603050405020304" pitchFamily="18" charset="0"/>
                <a:cs typeface="Times New Roman" panose="02020603050405020304" pitchFamily="18" charset="0"/>
              </a:rPr>
              <a:t>tuzatish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imkonini</a:t>
            </a:r>
            <a:r>
              <a:rPr lang="en-US" sz="2200" dirty="0">
                <a:latin typeface="Times New Roman" panose="02020603050405020304" pitchFamily="18" charset="0"/>
                <a:cs typeface="Times New Roman" panose="02020603050405020304" pitchFamily="18" charset="0"/>
              </a:rPr>
              <a:t> b</a:t>
            </a:r>
            <a:r>
              <a:rPr lang="ru-RU" sz="2200" dirty="0">
                <a:latin typeface="Times New Roman" panose="02020603050405020304" pitchFamily="18" charset="0"/>
                <a:cs typeface="Times New Roman" panose="02020603050405020304" pitchFamily="18" charset="0"/>
              </a:rPr>
              <a:t>е</a:t>
            </a:r>
            <a:r>
              <a:rPr lang="en-US" sz="2200" dirty="0" err="1">
                <a:latin typeface="Times New Roman" panose="02020603050405020304" pitchFamily="18" charset="0"/>
                <a:cs typeface="Times New Roman" panose="02020603050405020304" pitchFamily="18" charset="0"/>
              </a:rPr>
              <a:t>rdi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ishchilar</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o’z</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ijodiy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salohiyatini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namoyon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etish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uchun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bo’sh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vaqtga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ega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bo’ldi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Int</a:t>
            </a:r>
            <a:r>
              <a:rPr lang="ru-RU" sz="2200" dirty="0">
                <a:latin typeface="Times New Roman" panose="02020603050405020304" pitchFamily="18" charset="0"/>
                <a:cs typeface="Times New Roman" panose="02020603050405020304" pitchFamily="18" charset="0"/>
              </a:rPr>
              <a:t>е</a:t>
            </a:r>
            <a:r>
              <a:rPr lang="en-US" sz="2200" dirty="0" err="1">
                <a:latin typeface="Times New Roman" panose="02020603050405020304" pitchFamily="18" charset="0"/>
                <a:cs typeface="Times New Roman" panose="02020603050405020304" pitchFamily="18" charset="0"/>
              </a:rPr>
              <a:t>ll</a:t>
            </a:r>
            <a:r>
              <a:rPr lang="ru-RU" sz="2200" dirty="0">
                <a:latin typeface="Times New Roman" panose="02020603050405020304" pitchFamily="18" charset="0"/>
                <a:cs typeface="Times New Roman" panose="02020603050405020304" pitchFamily="18" charset="0"/>
              </a:rPr>
              <a:t>е</a:t>
            </a:r>
            <a:r>
              <a:rPr lang="en-US" sz="2200" dirty="0" err="1">
                <a:latin typeface="Times New Roman" panose="02020603050405020304" pitchFamily="18" charset="0"/>
                <a:cs typeface="Times New Roman" panose="02020603050405020304" pitchFamily="18" charset="0"/>
              </a:rPr>
              <a:t>ktual</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funktsiyalarni</a:t>
            </a:r>
            <a:r>
              <a:rPr lang="en-US" sz="2200" dirty="0">
                <a:latin typeface="Times New Roman" panose="02020603050405020304" pitchFamily="18" charset="0"/>
                <a:cs typeface="Times New Roman" panose="02020603050405020304" pitchFamily="18" charset="0"/>
              </a:rPr>
              <a:t> t</a:t>
            </a:r>
            <a:r>
              <a:rPr lang="ru-RU" sz="2200" dirty="0">
                <a:latin typeface="Times New Roman" panose="02020603050405020304" pitchFamily="18" charset="0"/>
                <a:cs typeface="Times New Roman" panose="02020603050405020304" pitchFamily="18" charset="0"/>
              </a:rPr>
              <a:t>е</a:t>
            </a:r>
            <a:r>
              <a:rPr lang="en-US" sz="2200" dirty="0" err="1">
                <a:latin typeface="Times New Roman" panose="02020603050405020304" pitchFamily="18" charset="0"/>
                <a:cs typeface="Times New Roman" panose="02020603050405020304" pitchFamily="18" charset="0"/>
              </a:rPr>
              <a:t>xnik</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boshqarish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vositalariga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ega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robotlarning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yaratilishi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xodimlarning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yangi</a:t>
            </a:r>
            <a:r>
              <a:rPr lang="en-US" sz="2200" dirty="0">
                <a:latin typeface="Times New Roman" panose="02020603050405020304" pitchFamily="18" charset="0"/>
                <a:cs typeface="Times New Roman" panose="02020603050405020304" pitchFamily="18" charset="0"/>
              </a:rPr>
              <a:t> t</a:t>
            </a:r>
            <a:r>
              <a:rPr lang="ru-RU" sz="2200" dirty="0">
                <a:latin typeface="Times New Roman" panose="02020603050405020304" pitchFamily="18" charset="0"/>
                <a:cs typeface="Times New Roman" panose="02020603050405020304" pitchFamily="18" charset="0"/>
              </a:rPr>
              <a:t>е</a:t>
            </a:r>
            <a:r>
              <a:rPr lang="en-US" sz="2200" dirty="0" err="1">
                <a:latin typeface="Times New Roman" panose="02020603050405020304" pitchFamily="18" charset="0"/>
                <a:cs typeface="Times New Roman" panose="02020603050405020304" pitchFamily="18" charset="0"/>
              </a:rPr>
              <a:t>xnologiyalar</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va</a:t>
            </a:r>
            <a:r>
              <a:rPr lang="en-US" sz="2200" dirty="0">
                <a:latin typeface="Times New Roman" panose="02020603050405020304" pitchFamily="18" charset="0"/>
                <a:cs typeface="Times New Roman" panose="02020603050405020304" pitchFamily="18" charset="0"/>
              </a:rPr>
              <a:t> t</a:t>
            </a:r>
            <a:r>
              <a:rPr lang="ru-RU" sz="2200" dirty="0">
                <a:latin typeface="Times New Roman" panose="02020603050405020304" pitchFamily="18" charset="0"/>
                <a:cs typeface="Times New Roman" panose="02020603050405020304" pitchFamily="18" charset="0"/>
              </a:rPr>
              <a:t>е</a:t>
            </a:r>
            <a:r>
              <a:rPr lang="en-US" sz="2200" dirty="0" err="1">
                <a:latin typeface="Times New Roman" panose="02020603050405020304" pitchFamily="18" charset="0"/>
                <a:cs typeface="Times New Roman" panose="02020603050405020304" pitchFamily="18" charset="0"/>
              </a:rPr>
              <a:t>xnika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vositalarini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takomillashtirish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kashf</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etish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bo’yicha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ijodiy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qobiliyatlarini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namoyon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etishi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ishlab</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chiqarish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jarayonini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oqilonalashtirish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uchun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shart-sharoit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yaratadi</a:t>
            </a:r>
            <a:r>
              <a:rPr lang="en-US" sz="2200" dirty="0">
                <a:latin typeface="Times New Roman" panose="02020603050405020304" pitchFamily="18" charset="0"/>
                <a:cs typeface="Times New Roman" panose="02020603050405020304" pitchFamily="18" charset="0"/>
              </a:rPr>
              <a:t>.</a:t>
            </a:r>
            <a:endParaRPr lang="ru-RU" sz="2200" dirty="0">
              <a:latin typeface="Times New Roman" panose="02020603050405020304" pitchFamily="18" charset="0"/>
              <a:cs typeface="Times New Roman" panose="02020603050405020304" pitchFamily="18" charset="0"/>
            </a:endParaRPr>
          </a:p>
          <a:p>
            <a:endParaRPr lang="ru-RU" sz="2000" dirty="0"/>
          </a:p>
        </p:txBody>
      </p:sp>
    </p:spTree>
    <p:extLst>
      <p:ext uri="{BB962C8B-B14F-4D97-AF65-F5344CB8AC3E}">
        <p14:creationId xmlns:p14="http://schemas.microsoft.com/office/powerpoint/2010/main" val="2915520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 xmlns:a16="http://schemas.microsoft.com/office/drawing/2014/main" id="{BD9963F3-4F18-4740-814E-F4C340360760}"/>
              </a:ext>
            </a:extLst>
          </p:cNvPr>
          <p:cNvSpPr/>
          <p:nvPr/>
        </p:nvSpPr>
        <p:spPr>
          <a:xfrm>
            <a:off x="4012707" y="1873188"/>
            <a:ext cx="2681056" cy="498481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ru-RU"/>
          </a:p>
        </p:txBody>
      </p:sp>
      <p:pic>
        <p:nvPicPr>
          <p:cNvPr id="4" name="Рисунок 3">
            <a:extLst>
              <a:ext uri="{FF2B5EF4-FFF2-40B4-BE49-F238E27FC236}">
                <a16:creationId xmlns="" xmlns:a16="http://schemas.microsoft.com/office/drawing/2014/main" id="{FB3B99ED-5CD8-466F-B1DF-F3656230EA73}"/>
              </a:ext>
            </a:extLst>
          </p:cNvPr>
          <p:cNvPicPr>
            <a:picLocks noChangeAspect="1"/>
          </p:cNvPicPr>
          <p:nvPr/>
        </p:nvPicPr>
        <p:blipFill>
          <a:blip r:embed="rId2"/>
          <a:stretch>
            <a:fillRect/>
          </a:stretch>
        </p:blipFill>
        <p:spPr>
          <a:xfrm>
            <a:off x="639192" y="856695"/>
            <a:ext cx="4119239" cy="2317072"/>
          </a:xfrm>
          <a:prstGeom prst="rect">
            <a:avLst/>
          </a:prstGeom>
        </p:spPr>
      </p:pic>
      <p:pic>
        <p:nvPicPr>
          <p:cNvPr id="5" name="Рисунок 4">
            <a:extLst>
              <a:ext uri="{FF2B5EF4-FFF2-40B4-BE49-F238E27FC236}">
                <a16:creationId xmlns="" xmlns:a16="http://schemas.microsoft.com/office/drawing/2014/main" id="{12AD36CA-FE8D-416C-B03F-D7D173849B0C}"/>
              </a:ext>
            </a:extLst>
          </p:cNvPr>
          <p:cNvPicPr>
            <a:picLocks noChangeAspect="1"/>
          </p:cNvPicPr>
          <p:nvPr/>
        </p:nvPicPr>
        <p:blipFill>
          <a:blip r:embed="rId3"/>
          <a:stretch>
            <a:fillRect/>
          </a:stretch>
        </p:blipFill>
        <p:spPr>
          <a:xfrm>
            <a:off x="639192" y="3429000"/>
            <a:ext cx="4637844" cy="2576580"/>
          </a:xfrm>
          <a:prstGeom prst="rect">
            <a:avLst/>
          </a:prstGeom>
        </p:spPr>
      </p:pic>
      <p:sp>
        <p:nvSpPr>
          <p:cNvPr id="6" name="Облачко с текстом: овальное 5">
            <a:extLst>
              <a:ext uri="{FF2B5EF4-FFF2-40B4-BE49-F238E27FC236}">
                <a16:creationId xmlns="" xmlns:a16="http://schemas.microsoft.com/office/drawing/2014/main" id="{227217F4-5AED-429D-9913-DD9658C07619}"/>
              </a:ext>
            </a:extLst>
          </p:cNvPr>
          <p:cNvSpPr/>
          <p:nvPr/>
        </p:nvSpPr>
        <p:spPr>
          <a:xfrm>
            <a:off x="5845945" y="426128"/>
            <a:ext cx="3981636" cy="2796281"/>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Ma’lumotlar</a:t>
            </a:r>
            <a:r>
              <a:rPr lang="en-US" dirty="0"/>
              <a:t> </a:t>
            </a:r>
            <a:r>
              <a:rPr lang="en-US" dirty="0" err="1"/>
              <a:t>muayyan</a:t>
            </a:r>
            <a:r>
              <a:rPr lang="en-US" dirty="0"/>
              <a:t> </a:t>
            </a:r>
            <a:r>
              <a:rPr lang="en-US" dirty="0" err="1"/>
              <a:t>xulosa</a:t>
            </a:r>
            <a:r>
              <a:rPr lang="en-US" dirty="0"/>
              <a:t> </a:t>
            </a:r>
            <a:r>
              <a:rPr lang="en-US" dirty="0" err="1"/>
              <a:t>chiqarish</a:t>
            </a:r>
            <a:r>
              <a:rPr lang="en-US" dirty="0"/>
              <a:t> </a:t>
            </a:r>
            <a:r>
              <a:rPr lang="en-US" dirty="0" err="1"/>
              <a:t>yoki</a:t>
            </a:r>
            <a:r>
              <a:rPr lang="en-US" dirty="0"/>
              <a:t> </a:t>
            </a:r>
            <a:r>
              <a:rPr lang="en-US" dirty="0" err="1"/>
              <a:t>qaror</a:t>
            </a:r>
            <a:r>
              <a:rPr lang="en-US" dirty="0"/>
              <a:t> </a:t>
            </a:r>
            <a:r>
              <a:rPr lang="en-US" dirty="0" err="1"/>
              <a:t>qabul</a:t>
            </a:r>
            <a:r>
              <a:rPr lang="en-US" dirty="0"/>
              <a:t> </a:t>
            </a:r>
            <a:r>
              <a:rPr lang="en-US" dirty="0" err="1"/>
              <a:t>qilishga</a:t>
            </a:r>
            <a:r>
              <a:rPr lang="en-US" dirty="0"/>
              <a:t> </a:t>
            </a:r>
            <a:r>
              <a:rPr lang="en-US" dirty="0" err="1"/>
              <a:t>xizmat</a:t>
            </a:r>
            <a:r>
              <a:rPr lang="en-US" dirty="0"/>
              <a:t> </a:t>
            </a:r>
            <a:r>
              <a:rPr lang="en-US" dirty="0" err="1"/>
              <a:t>qiladi</a:t>
            </a:r>
            <a:r>
              <a:rPr lang="en-US" dirty="0"/>
              <a:t>. </a:t>
            </a:r>
            <a:r>
              <a:rPr lang="en-US" dirty="0" err="1"/>
              <a:t>Ular</a:t>
            </a:r>
            <a:r>
              <a:rPr lang="en-US" dirty="0"/>
              <a:t> </a:t>
            </a:r>
            <a:r>
              <a:rPr lang="en-US" dirty="0" err="1"/>
              <a:t>saqlanishi</a:t>
            </a:r>
            <a:r>
              <a:rPr lang="en-US" dirty="0"/>
              <a:t>, </a:t>
            </a:r>
            <a:r>
              <a:rPr lang="en-US" dirty="0" err="1"/>
              <a:t>uzatilishi</a:t>
            </a:r>
            <a:r>
              <a:rPr lang="en-US" dirty="0"/>
              <a:t> </a:t>
            </a:r>
            <a:r>
              <a:rPr lang="en-US" dirty="0" err="1"/>
              <a:t>va</a:t>
            </a:r>
            <a:r>
              <a:rPr lang="en-US" dirty="0"/>
              <a:t> </a:t>
            </a:r>
            <a:r>
              <a:rPr lang="en-US" dirty="0" err="1"/>
              <a:t>berilishi</a:t>
            </a:r>
            <a:r>
              <a:rPr lang="en-US" dirty="0"/>
              <a:t> </a:t>
            </a:r>
            <a:r>
              <a:rPr lang="en-US" dirty="0" err="1"/>
              <a:t>mumkin</a:t>
            </a:r>
            <a:r>
              <a:rPr lang="en-US" dirty="0"/>
              <a:t>, ammo </a:t>
            </a:r>
            <a:r>
              <a:rPr lang="en-US" dirty="0" err="1"/>
              <a:t>axborot</a:t>
            </a:r>
            <a:r>
              <a:rPr lang="en-US" dirty="0"/>
              <a:t> </a:t>
            </a:r>
            <a:r>
              <a:rPr lang="en-US" dirty="0" err="1"/>
              <a:t>sifatida</a:t>
            </a:r>
            <a:r>
              <a:rPr lang="en-US" dirty="0"/>
              <a:t> </a:t>
            </a:r>
            <a:r>
              <a:rPr lang="en-US" dirty="0" err="1"/>
              <a:t>amal</a:t>
            </a:r>
            <a:r>
              <a:rPr lang="en-US" dirty="0"/>
              <a:t> </a:t>
            </a:r>
            <a:r>
              <a:rPr lang="en-US" dirty="0" err="1"/>
              <a:t>qilishi</a:t>
            </a:r>
            <a:r>
              <a:rPr lang="en-US" dirty="0"/>
              <a:t> </a:t>
            </a:r>
            <a:r>
              <a:rPr lang="en-US" dirty="0" err="1"/>
              <a:t>mumkin</a:t>
            </a:r>
            <a:r>
              <a:rPr lang="en-US" dirty="0"/>
              <a:t> </a:t>
            </a:r>
            <a:r>
              <a:rPr lang="en-US" dirty="0" err="1"/>
              <a:t>emas</a:t>
            </a:r>
            <a:r>
              <a:rPr lang="en-US" dirty="0"/>
              <a:t>. </a:t>
            </a:r>
            <a:endParaRPr lang="ru-RU" dirty="0"/>
          </a:p>
        </p:txBody>
      </p:sp>
      <p:pic>
        <p:nvPicPr>
          <p:cNvPr id="7" name="Рисунок 6">
            <a:extLst>
              <a:ext uri="{FF2B5EF4-FFF2-40B4-BE49-F238E27FC236}">
                <a16:creationId xmlns="" xmlns:a16="http://schemas.microsoft.com/office/drawing/2014/main" id="{0519D4A2-C98D-44EE-9CCD-F6FF195AFBB0}"/>
              </a:ext>
            </a:extLst>
          </p:cNvPr>
          <p:cNvPicPr>
            <a:picLocks noChangeAspect="1"/>
          </p:cNvPicPr>
          <p:nvPr/>
        </p:nvPicPr>
        <p:blipFill>
          <a:blip r:embed="rId4"/>
          <a:stretch>
            <a:fillRect/>
          </a:stretch>
        </p:blipFill>
        <p:spPr>
          <a:xfrm>
            <a:off x="5792193" y="4033606"/>
            <a:ext cx="5251628" cy="2576580"/>
          </a:xfrm>
          <a:prstGeom prst="rect">
            <a:avLst/>
          </a:prstGeom>
        </p:spPr>
      </p:pic>
      <p:sp>
        <p:nvSpPr>
          <p:cNvPr id="8" name="Рамка 7">
            <a:extLst>
              <a:ext uri="{FF2B5EF4-FFF2-40B4-BE49-F238E27FC236}">
                <a16:creationId xmlns="" xmlns:a16="http://schemas.microsoft.com/office/drawing/2014/main" id="{DEA5739E-C935-4C8A-87B4-C17FFEA7EF63}"/>
              </a:ext>
            </a:extLst>
          </p:cNvPr>
          <p:cNvSpPr/>
          <p:nvPr/>
        </p:nvSpPr>
        <p:spPr>
          <a:xfrm>
            <a:off x="4012707" y="142043"/>
            <a:ext cx="1633491" cy="6715957"/>
          </a:xfrm>
          <a:prstGeom prst="frame">
            <a:avLst>
              <a:gd name="adj1" fmla="val 2717"/>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n>
                <a:solidFill>
                  <a:schemeClr val="tx2">
                    <a:lumMod val="75000"/>
                  </a:schemeClr>
                </a:solidFill>
              </a:ln>
              <a:solidFill>
                <a:schemeClr val="tx2">
                  <a:lumMod val="75000"/>
                </a:schemeClr>
              </a:solidFill>
            </a:endParaRPr>
          </a:p>
        </p:txBody>
      </p:sp>
      <p:sp>
        <p:nvSpPr>
          <p:cNvPr id="9" name="Рамка 8">
            <a:extLst>
              <a:ext uri="{FF2B5EF4-FFF2-40B4-BE49-F238E27FC236}">
                <a16:creationId xmlns="" xmlns:a16="http://schemas.microsoft.com/office/drawing/2014/main" id="{8AB8915C-1CCA-487A-899C-C41E40699C59}"/>
              </a:ext>
            </a:extLst>
          </p:cNvPr>
          <p:cNvSpPr/>
          <p:nvPr/>
        </p:nvSpPr>
        <p:spPr>
          <a:xfrm>
            <a:off x="275208" y="5051394"/>
            <a:ext cx="11141475" cy="1209419"/>
          </a:xfrm>
          <a:prstGeom prst="frame">
            <a:avLst>
              <a:gd name="adj1" fmla="val 3691"/>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11" name="Овал 10">
            <a:extLst>
              <a:ext uri="{FF2B5EF4-FFF2-40B4-BE49-F238E27FC236}">
                <a16:creationId xmlns="" xmlns:a16="http://schemas.microsoft.com/office/drawing/2014/main" id="{843894A1-CC86-42AD-9B0C-B79EFC3940FD}"/>
              </a:ext>
            </a:extLst>
          </p:cNvPr>
          <p:cNvSpPr/>
          <p:nvPr/>
        </p:nvSpPr>
        <p:spPr>
          <a:xfrm>
            <a:off x="9650028" y="-33846"/>
            <a:ext cx="2121762" cy="17294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a:t>
            </a:r>
            <a:r>
              <a:rPr lang="en-US" sz="1400" dirty="0" err="1"/>
              <a:t>Axborot</a:t>
            </a:r>
            <a:r>
              <a:rPr lang="en-US" sz="1400" dirty="0"/>
              <a:t> </a:t>
            </a:r>
            <a:r>
              <a:rPr lang="en-US" sz="1400" dirty="0" err="1"/>
              <a:t>bu</a:t>
            </a:r>
            <a:r>
              <a:rPr lang="en-US" sz="1400" dirty="0"/>
              <a:t> </a:t>
            </a:r>
            <a:r>
              <a:rPr lang="en-US" sz="1400" dirty="0" err="1"/>
              <a:t>oqilona</a:t>
            </a:r>
            <a:r>
              <a:rPr lang="en-US" sz="1400" dirty="0"/>
              <a:t> </a:t>
            </a:r>
            <a:r>
              <a:rPr lang="en-US" sz="1400" dirty="0" err="1"/>
              <a:t>foydalanish</a:t>
            </a:r>
            <a:r>
              <a:rPr lang="en-US" sz="1400" dirty="0"/>
              <a:t> </a:t>
            </a:r>
            <a:r>
              <a:rPr lang="en-US" sz="1400" dirty="0" err="1"/>
              <a:t>uchun</a:t>
            </a:r>
            <a:r>
              <a:rPr lang="en-US" sz="1400" dirty="0"/>
              <a:t> </a:t>
            </a:r>
            <a:r>
              <a:rPr lang="en-US" sz="1400" dirty="0" err="1"/>
              <a:t>muayyan</a:t>
            </a:r>
            <a:r>
              <a:rPr lang="en-US" sz="1400" dirty="0"/>
              <a:t> </a:t>
            </a:r>
            <a:r>
              <a:rPr lang="en-US" sz="1400" dirty="0" err="1"/>
              <a:t>shaklga</a:t>
            </a:r>
            <a:r>
              <a:rPr lang="en-US" sz="1400" dirty="0"/>
              <a:t> </a:t>
            </a:r>
            <a:r>
              <a:rPr lang="en-US" sz="1400" dirty="0" err="1"/>
              <a:t>solingan</a:t>
            </a:r>
            <a:r>
              <a:rPr lang="en-US" sz="1400" dirty="0"/>
              <a:t> </a:t>
            </a:r>
            <a:r>
              <a:rPr lang="en-US" sz="1400" dirty="0" err="1"/>
              <a:t>ma’lumotlardir</a:t>
            </a:r>
            <a:r>
              <a:rPr lang="en-US" sz="1400" dirty="0"/>
              <a:t>. </a:t>
            </a:r>
            <a:endParaRPr lang="ru-RU" sz="1400" dirty="0"/>
          </a:p>
        </p:txBody>
      </p:sp>
    </p:spTree>
    <p:extLst>
      <p:ext uri="{BB962C8B-B14F-4D97-AF65-F5344CB8AC3E}">
        <p14:creationId xmlns:p14="http://schemas.microsoft.com/office/powerpoint/2010/main" val="100892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84311" y="0"/>
            <a:ext cx="10018713" cy="1066799"/>
          </a:xfrm>
        </p:spPr>
        <p:txBody>
          <a:bodyPr/>
          <a:lstStyle/>
          <a:p>
            <a:r>
              <a:rPr lang="uz-Cyrl-UZ" b="1" dirty="0">
                <a:ln>
                  <a:noFill/>
                </a:ln>
                <a:latin typeface="Times New Roman" pitchFamily="18" charset="0"/>
                <a:cs typeface="Arial" pitchFamily="34" charset="0"/>
              </a:rPr>
              <a:t>Nanotexnologiya</a:t>
            </a:r>
            <a:endParaRPr lang="ru-RU" b="1" dirty="0"/>
          </a:p>
        </p:txBody>
      </p:sp>
      <p:sp>
        <p:nvSpPr>
          <p:cNvPr id="4" name="AutoShape 2"/>
          <p:cNvSpPr>
            <a:spLocks noChangeArrowheads="1"/>
          </p:cNvSpPr>
          <p:nvPr/>
        </p:nvSpPr>
        <p:spPr bwMode="auto">
          <a:xfrm>
            <a:off x="1371600" y="1066799"/>
            <a:ext cx="10280072" cy="6179127"/>
          </a:xfrm>
          <a:prstGeom prst="horizontalScroll">
            <a:avLst>
              <a:gd name="adj" fmla="val 12500"/>
            </a:avLst>
          </a:prstGeom>
          <a:gradFill rotWithShape="0">
            <a:gsLst>
              <a:gs pos="0">
                <a:srgbClr val="FFFFFF"/>
              </a:gs>
              <a:gs pos="100000">
                <a:srgbClr val="E5B8B7"/>
              </a:gs>
            </a:gsLst>
            <a:lin ang="5400000" scaled="1"/>
          </a:gradFill>
          <a:ln w="12700">
            <a:solidFill>
              <a:srgbClr val="D99594"/>
            </a:solidFill>
            <a:round/>
            <a:headEnd/>
            <a:tailEnd/>
          </a:ln>
          <a:effectLst>
            <a:outerShdw dist="28398" dir="3806097" algn="ctr" rotWithShape="0">
              <a:srgbClr val="622423">
                <a:alpha val="50000"/>
              </a:srgbClr>
            </a:outerShdw>
          </a:effectLst>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uz-Cyrl-UZ" sz="2800" b="0" i="1" u="none" strike="noStrike" cap="none" normalizeH="0" baseline="0" dirty="0" smtClean="0">
                <a:ln>
                  <a:noFill/>
                </a:ln>
                <a:solidFill>
                  <a:schemeClr val="tx1"/>
                </a:solidFill>
                <a:effectLst/>
                <a:latin typeface="Times New Roman" pitchFamily="18" charset="0"/>
                <a:cs typeface="Arial" pitchFamily="34" charset="0"/>
              </a:rPr>
              <a:t>Nanotexnologiya-mitti texnologiya bo‘lib, uning prototipi tabiatning o‘zida mujassam. Ko‘zga ko‘rinmas bakteriyalar, chumoli, o‘rgimchak va shunga o‘xshash hasharotlar tabiiy nano jismlardir.</a:t>
            </a:r>
            <a:r>
              <a:rPr kumimoji="0" lang="uz-Cyrl-UZ" sz="2800" b="0" i="0" u="none" strike="noStrike" cap="none" normalizeH="0" baseline="0" dirty="0" smtClean="0">
                <a:ln>
                  <a:noFill/>
                </a:ln>
                <a:solidFill>
                  <a:schemeClr val="tx1"/>
                </a:solidFill>
                <a:effectLst/>
                <a:latin typeface="Times New Roman" pitchFamily="18" charset="0"/>
                <a:cs typeface="Arial" pitchFamily="34" charset="0"/>
              </a:rPr>
              <a:t> Atomlar va ular orasidagi masofalar ham nanometr ulushlarida o‘lchanadi. Nanotexnologiya atamasini birinchi bo‘lib, 1974 yilda yapon olimi Norio Taniguchi yangi ob’ektlar va materiallar tuzish jarayonini izohlash uchun ishlatgan. Bu sohadagi dastlabki texnik vositalar Shveysariyaning IBM laboratoriyasida ixtiro qilingan. 1982 yilda skanerlovchi zondni ixtiro qilgan Gerd Bining va Genri Rorerlar 1986 yilda Nobel mukofotiga sazovor bo‘lgan.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ru-RU" sz="2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6409421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84311" y="685800"/>
            <a:ext cx="10018713" cy="1323109"/>
          </a:xfrm>
        </p:spPr>
        <p:txBody>
          <a:bodyPr>
            <a:normAutofit/>
          </a:bodyPr>
          <a:lstStyle/>
          <a:p>
            <a:pPr algn="ctr"/>
            <a:r>
              <a:rPr lang="ru-RU" sz="3200" b="1" dirty="0" err="1">
                <a:latin typeface="Times New Roman" pitchFamily="18" charset="0"/>
                <a:cs typeface="Times New Roman" pitchFamily="18" charset="0"/>
              </a:rPr>
              <a:t>O‘zbekiston</a:t>
            </a:r>
            <a:r>
              <a:rPr lang="ru-RU" sz="3200" b="1" dirty="0">
                <a:latin typeface="Times New Roman" pitchFamily="18" charset="0"/>
                <a:cs typeface="Times New Roman" pitchFamily="18" charset="0"/>
              </a:rPr>
              <a:t> </a:t>
            </a:r>
            <a:r>
              <a:rPr lang="ru-RU" sz="3200" b="1" dirty="0" err="1" smtClean="0">
                <a:latin typeface="Times New Roman" pitchFamily="18" charset="0"/>
                <a:cs typeface="Times New Roman" pitchFamily="18" charset="0"/>
              </a:rPr>
              <a:t>Respublikasining</a:t>
            </a:r>
            <a:r>
              <a:rPr lang="ru-RU" sz="3200" b="1" dirty="0" smtClean="0">
                <a:latin typeface="Times New Roman" pitchFamily="18" charset="0"/>
                <a:cs typeface="Times New Roman" pitchFamily="18" charset="0"/>
              </a:rPr>
              <a:t> </a:t>
            </a:r>
            <a:r>
              <a:rPr lang="ru-RU" sz="3200" b="1" dirty="0" err="1">
                <a:latin typeface="Times New Roman" pitchFamily="18" charset="0"/>
                <a:cs typeface="Times New Roman" pitchFamily="18" charset="0"/>
              </a:rPr>
              <a:t>Konstitutsiyasi</a:t>
            </a:r>
            <a:r>
              <a:rPr lang="ru-RU" sz="3200" dirty="0">
                <a:latin typeface="Times New Roman" pitchFamily="18" charset="0"/>
                <a:cs typeface="Times New Roman" pitchFamily="18" charset="0"/>
              </a:rPr>
              <a:t/>
            </a:r>
            <a:br>
              <a:rPr lang="ru-RU" sz="3200" dirty="0">
                <a:latin typeface="Times New Roman" pitchFamily="18" charset="0"/>
                <a:cs typeface="Times New Roman" pitchFamily="18" charset="0"/>
              </a:rPr>
            </a:br>
            <a:endParaRPr lang="ru-RU" sz="3200" dirty="0">
              <a:latin typeface="Times New Roman" pitchFamily="18" charset="0"/>
              <a:cs typeface="Times New Roman" pitchFamily="18" charset="0"/>
            </a:endParaRPr>
          </a:p>
        </p:txBody>
      </p:sp>
      <p:sp>
        <p:nvSpPr>
          <p:cNvPr id="3" name="Объект 2"/>
          <p:cNvSpPr>
            <a:spLocks noGrp="1"/>
          </p:cNvSpPr>
          <p:nvPr>
            <p:ph idx="1"/>
          </p:nvPr>
        </p:nvSpPr>
        <p:spPr>
          <a:xfrm>
            <a:off x="817418" y="1856509"/>
            <a:ext cx="10695709" cy="4253346"/>
          </a:xfrm>
        </p:spPr>
        <p:txBody>
          <a:bodyPr>
            <a:normAutofit/>
          </a:bodyPr>
          <a:lstStyle/>
          <a:p>
            <a:pPr lvl="0" algn="just"/>
            <a:r>
              <a:rPr lang="en-US" b="1" dirty="0">
                <a:latin typeface="Times New Roman" pitchFamily="18" charset="0"/>
                <a:cs typeface="Times New Roman" pitchFamily="18" charset="0"/>
              </a:rPr>
              <a:t>29-modda. </a:t>
            </a:r>
            <a:r>
              <a:rPr lang="en-US" dirty="0" err="1">
                <a:latin typeface="Times New Roman" pitchFamily="18" charset="0"/>
                <a:cs typeface="Times New Roman" pitchFamily="18" charset="0"/>
              </a:rPr>
              <a:t>Har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kim</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fikrlash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so‘z</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e’tiqod</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erkinligi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huquqiga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ega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Har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kim</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o‘zi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istagan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axborotni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izlash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olish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uni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tarqatish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huquqiga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ega</a:t>
            </a:r>
            <a:r>
              <a:rPr lang="en-US" dirty="0">
                <a:latin typeface="Times New Roman" pitchFamily="18" charset="0"/>
                <a:cs typeface="Times New Roman" pitchFamily="18" charset="0"/>
              </a:rPr>
              <a:t>... </a:t>
            </a:r>
            <a:endParaRPr lang="ru-RU" dirty="0">
              <a:latin typeface="Times New Roman" pitchFamily="18" charset="0"/>
              <a:cs typeface="Times New Roman" pitchFamily="18" charset="0"/>
            </a:endParaRPr>
          </a:p>
          <a:p>
            <a:pPr lvl="0" algn="just"/>
            <a:r>
              <a:rPr lang="en-US" b="1" dirty="0">
                <a:latin typeface="Times New Roman" pitchFamily="18" charset="0"/>
                <a:cs typeface="Times New Roman" pitchFamily="18" charset="0"/>
              </a:rPr>
              <a:t>42-modda. </a:t>
            </a:r>
            <a:r>
              <a:rPr lang="en-US" dirty="0" err="1">
                <a:latin typeface="Times New Roman" pitchFamily="18" charset="0"/>
                <a:cs typeface="Times New Roman" pitchFamily="18" charset="0"/>
              </a:rPr>
              <a:t>Har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kimga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ilmiy</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texnikaviy</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ijod</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erkinligi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madaniy</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yutuqlaridan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foydalanish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huquqi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kafolatlanadi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Davlat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jamiyatning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madaniy</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ilmiy</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texnikaviy</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rivojlanishiga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g‘amxo‘rlik</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qiladi</a:t>
            </a:r>
            <a:r>
              <a:rPr lang="en-US" dirty="0">
                <a:latin typeface="Times New Roman" pitchFamily="18" charset="0"/>
                <a:cs typeface="Times New Roman" pitchFamily="18" charset="0"/>
              </a:rPr>
              <a:t>.</a:t>
            </a:r>
            <a:endParaRPr lang="ru-RU" dirty="0">
              <a:latin typeface="Times New Roman" pitchFamily="18" charset="0"/>
              <a:cs typeface="Times New Roman" pitchFamily="18" charset="0"/>
            </a:endParaRPr>
          </a:p>
          <a:p>
            <a:pPr lvl="0" algn="just"/>
            <a:r>
              <a:rPr lang="en-US" b="1" dirty="0">
                <a:latin typeface="Times New Roman" pitchFamily="18" charset="0"/>
                <a:cs typeface="Times New Roman" pitchFamily="18" charset="0"/>
              </a:rPr>
              <a:t>67-modda. </a:t>
            </a:r>
            <a:r>
              <a:rPr lang="en-US" dirty="0" err="1">
                <a:latin typeface="Times New Roman" pitchFamily="18" charset="0"/>
                <a:cs typeface="Times New Roman" pitchFamily="18" charset="0"/>
              </a:rPr>
              <a:t>Ommaviy</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axborot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vositalari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erkindir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qonunga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muvofiq</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ishlaydi</a:t>
            </a:r>
            <a:r>
              <a:rPr lang="en-US" dirty="0">
                <a:latin typeface="Times New Roman" pitchFamily="18" charset="0"/>
                <a:cs typeface="Times New Roman" pitchFamily="18" charset="0"/>
              </a:rPr>
              <a:t>. </a:t>
            </a:r>
            <a:r>
              <a:rPr lang="ru-RU" dirty="0" err="1">
                <a:latin typeface="Times New Roman" pitchFamily="18" charset="0"/>
                <a:cs typeface="Times New Roman" pitchFamily="18" charset="0"/>
              </a:rPr>
              <a:t>Ular</a:t>
            </a:r>
            <a:r>
              <a:rPr lang="ru-RU" dirty="0">
                <a:latin typeface="Times New Roman" pitchFamily="18" charset="0"/>
                <a:cs typeface="Times New Roman" pitchFamily="18" charset="0"/>
              </a:rPr>
              <a:t> </a:t>
            </a:r>
            <a:r>
              <a:rPr lang="ru-RU" dirty="0" err="1">
                <a:latin typeface="Times New Roman" pitchFamily="18" charset="0"/>
                <a:cs typeface="Times New Roman" pitchFamily="18" charset="0"/>
              </a:rPr>
              <a:t>axborotning</a:t>
            </a:r>
            <a:r>
              <a:rPr lang="ru-RU" dirty="0">
                <a:latin typeface="Times New Roman" pitchFamily="18" charset="0"/>
                <a:cs typeface="Times New Roman" pitchFamily="18" charset="0"/>
              </a:rPr>
              <a:t> </a:t>
            </a:r>
            <a:r>
              <a:rPr lang="ru-RU" dirty="0" err="1">
                <a:latin typeface="Times New Roman" pitchFamily="18" charset="0"/>
                <a:cs typeface="Times New Roman" pitchFamily="18" charset="0"/>
              </a:rPr>
              <a:t>to‘g‘riligi</a:t>
            </a:r>
            <a:r>
              <a:rPr lang="ru-RU" dirty="0">
                <a:latin typeface="Times New Roman" pitchFamily="18" charset="0"/>
                <a:cs typeface="Times New Roman" pitchFamily="18" charset="0"/>
              </a:rPr>
              <a:t> </a:t>
            </a:r>
            <a:r>
              <a:rPr lang="ru-RU" dirty="0" err="1">
                <a:latin typeface="Times New Roman" pitchFamily="18" charset="0"/>
                <a:cs typeface="Times New Roman" pitchFamily="18" charset="0"/>
              </a:rPr>
              <a:t>uchun</a:t>
            </a:r>
            <a:r>
              <a:rPr lang="ru-RU" dirty="0">
                <a:latin typeface="Times New Roman" pitchFamily="18" charset="0"/>
                <a:cs typeface="Times New Roman" pitchFamily="18" charset="0"/>
              </a:rPr>
              <a:t> </a:t>
            </a:r>
            <a:r>
              <a:rPr lang="ru-RU" dirty="0" err="1">
                <a:latin typeface="Times New Roman" pitchFamily="18" charset="0"/>
                <a:cs typeface="Times New Roman" pitchFamily="18" charset="0"/>
              </a:rPr>
              <a:t>belgilangan</a:t>
            </a:r>
            <a:r>
              <a:rPr lang="ru-RU" dirty="0">
                <a:latin typeface="Times New Roman" pitchFamily="18" charset="0"/>
                <a:cs typeface="Times New Roman" pitchFamily="18" charset="0"/>
              </a:rPr>
              <a:t> </a:t>
            </a:r>
            <a:r>
              <a:rPr lang="ru-RU" dirty="0" err="1">
                <a:latin typeface="Times New Roman" pitchFamily="18" charset="0"/>
                <a:cs typeface="Times New Roman" pitchFamily="18" charset="0"/>
              </a:rPr>
              <a:t>tartibda</a:t>
            </a:r>
            <a:r>
              <a:rPr lang="ru-RU" dirty="0">
                <a:latin typeface="Times New Roman" pitchFamily="18" charset="0"/>
                <a:cs typeface="Times New Roman" pitchFamily="18" charset="0"/>
              </a:rPr>
              <a:t> </a:t>
            </a:r>
            <a:r>
              <a:rPr lang="ru-RU" dirty="0" err="1">
                <a:latin typeface="Times New Roman" pitchFamily="18" charset="0"/>
                <a:cs typeface="Times New Roman" pitchFamily="18" charset="0"/>
              </a:rPr>
              <a:t>javobgardirlar</a:t>
            </a:r>
            <a:r>
              <a:rPr lang="ru-RU" dirty="0">
                <a:latin typeface="Times New Roman" pitchFamily="18" charset="0"/>
                <a:cs typeface="Times New Roman" pitchFamily="18" charset="0"/>
              </a:rPr>
              <a:t>.</a:t>
            </a:r>
          </a:p>
          <a:p>
            <a:pPr algn="just"/>
            <a:endParaRPr lang="ru-RU" dirty="0">
              <a:latin typeface="Times New Roman" pitchFamily="18" charset="0"/>
              <a:cs typeface="Times New Roman" pitchFamily="18" charset="0"/>
            </a:endParaRPr>
          </a:p>
        </p:txBody>
      </p:sp>
    </p:spTree>
    <p:extLst>
      <p:ext uri="{BB962C8B-B14F-4D97-AF65-F5344CB8AC3E}">
        <p14:creationId xmlns:p14="http://schemas.microsoft.com/office/powerpoint/2010/main" val="34987629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98166" y="436419"/>
            <a:ext cx="10018713" cy="671944"/>
          </a:xfrm>
        </p:spPr>
        <p:txBody>
          <a:bodyPr>
            <a:normAutofit fontScale="90000"/>
          </a:bodyPr>
          <a:lstStyle/>
          <a:p>
            <a:r>
              <a:rPr lang="en-US" b="1" dirty="0">
                <a:latin typeface="Times New Roman" pitchFamily="18" charset="0"/>
                <a:cs typeface="Times New Roman" pitchFamily="18" charset="0"/>
              </a:rPr>
              <a:t>X</a:t>
            </a:r>
            <a:r>
              <a:rPr lang="en-US" b="1" dirty="0" smtClean="0">
                <a:latin typeface="Times New Roman" pitchFamily="18" charset="0"/>
                <a:cs typeface="Times New Roman" pitchFamily="18" charset="0"/>
              </a:rPr>
              <a:t>ULOSA</a:t>
            </a:r>
            <a:r>
              <a:rPr lang="en-US" dirty="0" smtClean="0">
                <a:latin typeface="Times New Roman" pitchFamily="18" charset="0"/>
                <a:cs typeface="Times New Roman" pitchFamily="18" charset="0"/>
              </a:rPr>
              <a:t>	</a:t>
            </a:r>
            <a:endParaRPr lang="ru-RU" dirty="0">
              <a:latin typeface="Times New Roman" pitchFamily="18" charset="0"/>
              <a:cs typeface="Times New Roman" pitchFamily="18" charset="0"/>
            </a:endParaRPr>
          </a:p>
        </p:txBody>
      </p:sp>
      <p:sp>
        <p:nvSpPr>
          <p:cNvPr id="3" name="Объект 2"/>
          <p:cNvSpPr>
            <a:spLocks noGrp="1"/>
          </p:cNvSpPr>
          <p:nvPr>
            <p:ph idx="1"/>
          </p:nvPr>
        </p:nvSpPr>
        <p:spPr>
          <a:xfrm>
            <a:off x="1620981" y="1246910"/>
            <a:ext cx="10280073" cy="5430982"/>
          </a:xfrm>
        </p:spPr>
        <p:txBody>
          <a:bodyPr>
            <a:noAutofit/>
          </a:bodyPr>
          <a:lstStyle/>
          <a:p>
            <a:pPr algn="just"/>
            <a:r>
              <a:rPr lang="uz-Cyrl-UZ" dirty="0">
                <a:latin typeface="Times New Roman" pitchFamily="18" charset="0"/>
                <a:cs typeface="Times New Roman" pitchFamily="18" charset="0"/>
              </a:rPr>
              <a:t>Ishlab chiqarishni axborotlashtirish va avtomatlashtirish ishchilar va xizmatchilarga turli talablar qo‘yib, ularni bevosita ishlab chiqarish jarayonidan olib chiqadi va mazkur jarayon bilan bir qatorda turuvchi sub’ektlarga aylantiradi.</a:t>
            </a:r>
            <a:endParaRPr lang="ru-RU" dirty="0">
              <a:latin typeface="Times New Roman" pitchFamily="18" charset="0"/>
              <a:cs typeface="Times New Roman" pitchFamily="18" charset="0"/>
            </a:endParaRPr>
          </a:p>
          <a:p>
            <a:pPr algn="just"/>
            <a:r>
              <a:rPr lang="uz-Cyrl-UZ" dirty="0">
                <a:latin typeface="Times New Roman" pitchFamily="18" charset="0"/>
                <a:cs typeface="Times New Roman" pitchFamily="18" charset="0"/>
              </a:rPr>
              <a:t>Inson shaxsining o‘ziga xosliklarini namoyon etish uchun shart-sharoit va ijtimoiy epiriklikni rivojlantirish uchun imkoniyat yaratiladi. Bir kasbiy faoliyatdan boshqa kasbiy faoliyatga o‘tish uchun qo‘shimcha imkoniyatlar paydo bo‘ladi. </a:t>
            </a:r>
            <a:endParaRPr lang="ru-RU" dirty="0">
              <a:latin typeface="Times New Roman" pitchFamily="18" charset="0"/>
              <a:cs typeface="Times New Roman" pitchFamily="18" charset="0"/>
            </a:endParaRPr>
          </a:p>
          <a:p>
            <a:pPr algn="just"/>
            <a:r>
              <a:rPr lang="uz-Cyrl-UZ" dirty="0">
                <a:latin typeface="Times New Roman" pitchFamily="18" charset="0"/>
                <a:cs typeface="Times New Roman" pitchFamily="18" charset="0"/>
              </a:rPr>
              <a:t>Mehnat ijtimoiy yoki shaxsiy zaruriyatga qarab o‘zgaruvchi jo‘shqin xususiyat kasb etadiki, bu standartlashtirilgan ommaviy ishlab chiqarishdan moslashuvchan, ya’ni ko‘p o‘zgaruvchi, iste’molchilarning ommaviy ehtiyojlariga yo‘naltirilgan ishlab chiqarishga o‘tishda muhim ahamiyatga egadir.</a:t>
            </a:r>
            <a:endParaRPr lang="ru-RU" dirty="0">
              <a:latin typeface="Times New Roman" pitchFamily="18" charset="0"/>
              <a:cs typeface="Times New Roman" pitchFamily="18" charset="0"/>
            </a:endParaRPr>
          </a:p>
          <a:p>
            <a:endParaRPr lang="ru-RU" dirty="0">
              <a:latin typeface="Times New Roman" pitchFamily="18" charset="0"/>
              <a:cs typeface="Times New Roman" pitchFamily="18" charset="0"/>
            </a:endParaRPr>
          </a:p>
        </p:txBody>
      </p:sp>
    </p:spTree>
    <p:extLst>
      <p:ext uri="{BB962C8B-B14F-4D97-AF65-F5344CB8AC3E}">
        <p14:creationId xmlns:p14="http://schemas.microsoft.com/office/powerpoint/2010/main" val="10585876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smtClean="0">
                <a:latin typeface="Times New Roman" pitchFamily="18" charset="0"/>
                <a:cs typeface="Times New Roman" pitchFamily="18" charset="0"/>
              </a:rPr>
              <a:t>Foydalanilgan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adabiyotlar</a:t>
            </a:r>
            <a:endParaRPr lang="ru-RU" dirty="0">
              <a:latin typeface="Times New Roman" pitchFamily="18" charset="0"/>
              <a:cs typeface="Times New Roman" pitchFamily="18" charset="0"/>
            </a:endParaRPr>
          </a:p>
        </p:txBody>
      </p:sp>
      <p:sp>
        <p:nvSpPr>
          <p:cNvPr id="3" name="Объект 2"/>
          <p:cNvSpPr>
            <a:spLocks noGrp="1"/>
          </p:cNvSpPr>
          <p:nvPr>
            <p:ph idx="1"/>
          </p:nvPr>
        </p:nvSpPr>
        <p:spPr/>
        <p:txBody>
          <a:bodyPr/>
          <a:lstStyle/>
          <a:p>
            <a:pPr marL="457200" indent="-457200">
              <a:buFont typeface="+mj-lt"/>
              <a:buAutoNum type="arabicPeriod"/>
            </a:pPr>
            <a:r>
              <a:rPr lang="uz-Cyrl-UZ" dirty="0">
                <a:latin typeface="Times New Roman" pitchFamily="18" charset="0"/>
                <a:cs typeface="Times New Roman" pitchFamily="18" charset="0"/>
              </a:rPr>
              <a:t>Shеrmuhаmmеdоvа N Falsafa va fan metadologiyasi. Toshkent  2009 – 436 b </a:t>
            </a:r>
            <a:endParaRPr lang="en-US" dirty="0" smtClean="0">
              <a:latin typeface="Times New Roman" pitchFamily="18" charset="0"/>
              <a:cs typeface="Times New Roman" pitchFamily="18" charset="0"/>
            </a:endParaRPr>
          </a:p>
          <a:p>
            <a:pPr marL="457200" lvl="0" indent="-457200">
              <a:buFont typeface="+mj-lt"/>
              <a:buAutoNum type="arabicPeriod"/>
            </a:pPr>
            <a:r>
              <a:rPr lang="uz-Cyrl-UZ" dirty="0">
                <a:latin typeface="Times New Roman" pitchFamily="18" charset="0"/>
                <a:cs typeface="Times New Roman" pitchFamily="18" charset="0"/>
              </a:rPr>
              <a:t>Shаripоv M., Fаyziхo’jаеvа D. Mаntiq. –T.: Univеrsitеt, 2005, -262 b.</a:t>
            </a:r>
            <a:endParaRPr lang="ru-RU" dirty="0">
              <a:latin typeface="Times New Roman" pitchFamily="18" charset="0"/>
              <a:cs typeface="Times New Roman" pitchFamily="18" charset="0"/>
            </a:endParaRPr>
          </a:p>
          <a:p>
            <a:pPr marL="457200" lvl="0" indent="-457200">
              <a:buFont typeface="+mj-lt"/>
              <a:buAutoNum type="arabicPeriod"/>
            </a:pPr>
            <a:r>
              <a:rPr lang="uz-Cyrl-UZ" dirty="0">
                <a:latin typeface="Times New Roman" pitchFamily="18" charset="0"/>
                <a:cs typeface="Times New Roman" pitchFamily="18" charset="0"/>
              </a:rPr>
              <a:t>Shlеyеrmахеr F. Diаlеktikа. –M.:  АST, 1992. -270 s. </a:t>
            </a:r>
            <a:endParaRPr lang="ru-RU" dirty="0">
              <a:latin typeface="Times New Roman" pitchFamily="18" charset="0"/>
              <a:cs typeface="Times New Roman" pitchFamily="18" charset="0"/>
            </a:endParaRPr>
          </a:p>
          <a:p>
            <a:pPr marL="457200" lvl="0" indent="-457200">
              <a:buFont typeface="+mj-lt"/>
              <a:buAutoNum type="arabicPeriod"/>
            </a:pPr>
            <a:r>
              <a:rPr lang="en-US" u="sng" dirty="0">
                <a:solidFill>
                  <a:schemeClr val="accent1">
                    <a:lumMod val="75000"/>
                  </a:schemeClr>
                </a:solidFill>
                <a:latin typeface="Times New Roman" pitchFamily="18" charset="0"/>
                <a:cs typeface="Times New Roman" pitchFamily="18" charset="0"/>
              </a:rPr>
              <a:t>www.ziyonet.uz</a:t>
            </a:r>
            <a:endParaRPr lang="ru-RU" dirty="0">
              <a:solidFill>
                <a:schemeClr val="accent1">
                  <a:lumMod val="75000"/>
                </a:schemeClr>
              </a:solidFill>
              <a:latin typeface="Times New Roman" pitchFamily="18" charset="0"/>
              <a:cs typeface="Times New Roman" pitchFamily="18" charset="0"/>
            </a:endParaRPr>
          </a:p>
          <a:p>
            <a:pPr marL="457200" lvl="0" indent="-457200">
              <a:buFont typeface="+mj-lt"/>
              <a:buAutoNum type="arabicPeriod"/>
            </a:pPr>
            <a:r>
              <a:rPr lang="uz-Cyrl-UZ" u="sng" dirty="0">
                <a:latin typeface="Times New Roman" pitchFamily="18" charset="0"/>
                <a:cs typeface="Times New Roman" pitchFamily="18" charset="0"/>
                <a:hlinkClick r:id="rId2"/>
              </a:rPr>
              <a:t>www.</a:t>
            </a:r>
            <a:r>
              <a:rPr lang="en-US" u="sng" dirty="0">
                <a:latin typeface="Times New Roman" pitchFamily="18" charset="0"/>
                <a:cs typeface="Times New Roman" pitchFamily="18" charset="0"/>
                <a:hlinkClick r:id="rId2"/>
              </a:rPr>
              <a:t>philosophy</a:t>
            </a:r>
            <a:r>
              <a:rPr lang="uz-Cyrl-UZ" u="sng" dirty="0">
                <a:latin typeface="Times New Roman" pitchFamily="18" charset="0"/>
                <a:cs typeface="Times New Roman" pitchFamily="18" charset="0"/>
                <a:hlinkClick r:id="rId2"/>
              </a:rPr>
              <a:t>.ru</a:t>
            </a:r>
            <a:r>
              <a:rPr lang="uz-Cyrl-UZ" u="sng" dirty="0">
                <a:latin typeface="Times New Roman" pitchFamily="18" charset="0"/>
                <a:cs typeface="Times New Roman" pitchFamily="18" charset="0"/>
              </a:rPr>
              <a:t>.</a:t>
            </a:r>
            <a:endParaRPr lang="ru-RU" dirty="0">
              <a:latin typeface="Times New Roman" pitchFamily="18" charset="0"/>
              <a:cs typeface="Times New Roman" pitchFamily="18" charset="0"/>
            </a:endParaRPr>
          </a:p>
          <a:p>
            <a:endParaRPr lang="ru-RU" dirty="0">
              <a:latin typeface="Times New Roman" pitchFamily="18" charset="0"/>
              <a:cs typeface="Times New Roman" pitchFamily="18" charset="0"/>
            </a:endParaRPr>
          </a:p>
        </p:txBody>
      </p:sp>
    </p:spTree>
    <p:extLst>
      <p:ext uri="{BB962C8B-B14F-4D97-AF65-F5344CB8AC3E}">
        <p14:creationId xmlns:p14="http://schemas.microsoft.com/office/powerpoint/2010/main" val="2163798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DDD3E17B-2244-4CBC-BBAD-6CE5DD236C76}"/>
              </a:ext>
            </a:extLst>
          </p:cNvPr>
          <p:cNvSpPr>
            <a:spLocks noGrp="1"/>
          </p:cNvSpPr>
          <p:nvPr>
            <p:ph type="title"/>
          </p:nvPr>
        </p:nvSpPr>
        <p:spPr/>
        <p:txBody>
          <a:bodyPr/>
          <a:lstStyle/>
          <a:p>
            <a:endParaRPr lang="ru-RU"/>
          </a:p>
        </p:txBody>
      </p:sp>
      <p:graphicFrame>
        <p:nvGraphicFramePr>
          <p:cNvPr id="4" name="Объект 3">
            <a:extLst>
              <a:ext uri="{FF2B5EF4-FFF2-40B4-BE49-F238E27FC236}">
                <a16:creationId xmlns="" xmlns:a16="http://schemas.microsoft.com/office/drawing/2014/main" id="{8DD00435-6075-47D7-85DA-C7A997CFBD5D}"/>
              </a:ext>
            </a:extLst>
          </p:cNvPr>
          <p:cNvGraphicFramePr>
            <a:graphicFrameLocks noGrp="1"/>
          </p:cNvGraphicFramePr>
          <p:nvPr>
            <p:ph idx="1"/>
            <p:extLst>
              <p:ext uri="{D42A27DB-BD31-4B8C-83A1-F6EECF244321}">
                <p14:modId xmlns:p14="http://schemas.microsoft.com/office/powerpoint/2010/main" val="1155283915"/>
              </p:ext>
            </p:extLst>
          </p:nvPr>
        </p:nvGraphicFramePr>
        <p:xfrm>
          <a:off x="609600" y="1076417"/>
          <a:ext cx="109728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 xmlns:a16="http://schemas.microsoft.com/office/drawing/2014/main" id="{6D436E65-01E9-451A-8077-D3FC3283B367}"/>
              </a:ext>
            </a:extLst>
          </p:cNvPr>
          <p:cNvSpPr txBox="1"/>
          <p:nvPr/>
        </p:nvSpPr>
        <p:spPr>
          <a:xfrm>
            <a:off x="2752077" y="5149049"/>
            <a:ext cx="2815922" cy="369332"/>
          </a:xfrm>
          <a:prstGeom prst="rect">
            <a:avLst/>
          </a:prstGeom>
          <a:noFill/>
        </p:spPr>
        <p:txBody>
          <a:bodyPr wrap="square" rtlCol="0">
            <a:spAutoFit/>
          </a:bodyPr>
          <a:lstStyle/>
          <a:p>
            <a:r>
              <a:rPr lang="en-US" dirty="0" err="1"/>
              <a:t>Bilim</a:t>
            </a:r>
            <a:endParaRPr lang="ru-RU" dirty="0"/>
          </a:p>
        </p:txBody>
      </p:sp>
      <p:sp>
        <p:nvSpPr>
          <p:cNvPr id="7" name="TextBox 6">
            <a:extLst>
              <a:ext uri="{FF2B5EF4-FFF2-40B4-BE49-F238E27FC236}">
                <a16:creationId xmlns="" xmlns:a16="http://schemas.microsoft.com/office/drawing/2014/main" id="{FCAD7D24-C50A-4355-8427-D329503BD38B}"/>
              </a:ext>
            </a:extLst>
          </p:cNvPr>
          <p:cNvSpPr txBox="1"/>
          <p:nvPr/>
        </p:nvSpPr>
        <p:spPr>
          <a:xfrm>
            <a:off x="7167238" y="5149049"/>
            <a:ext cx="2815922" cy="369332"/>
          </a:xfrm>
          <a:prstGeom prst="rect">
            <a:avLst/>
          </a:prstGeom>
          <a:noFill/>
        </p:spPr>
        <p:txBody>
          <a:bodyPr wrap="square" rtlCol="0">
            <a:spAutoFit/>
          </a:bodyPr>
          <a:lstStyle/>
          <a:p>
            <a:r>
              <a:rPr lang="uz-Latn-UZ" dirty="0"/>
              <a:t>Yaratuvchi shaxs</a:t>
            </a:r>
            <a:endParaRPr lang="ru-RU" dirty="0"/>
          </a:p>
        </p:txBody>
      </p:sp>
    </p:spTree>
    <p:extLst>
      <p:ext uri="{BB962C8B-B14F-4D97-AF65-F5344CB8AC3E}">
        <p14:creationId xmlns:p14="http://schemas.microsoft.com/office/powerpoint/2010/main" val="4081125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 xmlns:a16="http://schemas.microsoft.com/office/drawing/2014/main" id="{C316B2D2-6F9D-47F1-BA47-9772B6CFCEF4}"/>
              </a:ext>
            </a:extLst>
          </p:cNvPr>
          <p:cNvSpPr>
            <a:spLocks noGrp="1"/>
          </p:cNvSpPr>
          <p:nvPr>
            <p:ph type="title"/>
          </p:nvPr>
        </p:nvSpPr>
        <p:spPr/>
        <p:txBody>
          <a:bodyPr/>
          <a:lstStyle/>
          <a:p>
            <a:r>
              <a:rPr lang="uz-Latn-UZ" dirty="0"/>
              <a:t>Axborot o’sish tezligi yillar hisobida</a:t>
            </a:r>
            <a:endParaRPr lang="ru-RU" dirty="0"/>
          </a:p>
        </p:txBody>
      </p:sp>
      <p:graphicFrame>
        <p:nvGraphicFramePr>
          <p:cNvPr id="10" name="Объект 9">
            <a:extLst>
              <a:ext uri="{FF2B5EF4-FFF2-40B4-BE49-F238E27FC236}">
                <a16:creationId xmlns="" xmlns:a16="http://schemas.microsoft.com/office/drawing/2014/main" id="{93809CB3-6EF9-46F8-9B4D-427BB7034696}"/>
              </a:ext>
            </a:extLst>
          </p:cNvPr>
          <p:cNvGraphicFramePr>
            <a:graphicFrameLocks noGrp="1"/>
          </p:cNvGraphicFramePr>
          <p:nvPr>
            <p:ph idx="1"/>
            <p:extLst>
              <p:ext uri="{D42A27DB-BD31-4B8C-83A1-F6EECF244321}">
                <p14:modId xmlns:p14="http://schemas.microsoft.com/office/powerpoint/2010/main" val="3345234758"/>
              </p:ext>
            </p:extLst>
          </p:nvPr>
        </p:nvGraphicFramePr>
        <p:xfrm>
          <a:off x="609600" y="1600200"/>
          <a:ext cx="109728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96256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a:extLst>
              <a:ext uri="{FF2B5EF4-FFF2-40B4-BE49-F238E27FC236}">
                <a16:creationId xmlns="" xmlns:a16="http://schemas.microsoft.com/office/drawing/2014/main" id="{0C7FD43E-96DD-4F97-8950-D99A60489DFD}"/>
              </a:ext>
            </a:extLst>
          </p:cNvPr>
          <p:cNvSpPr/>
          <p:nvPr/>
        </p:nvSpPr>
        <p:spPr>
          <a:xfrm>
            <a:off x="2183907" y="1651247"/>
            <a:ext cx="6640497" cy="3249227"/>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2">
                  <a:lumMod val="75000"/>
                </a:schemeClr>
              </a:solidFill>
            </a:endParaRPr>
          </a:p>
        </p:txBody>
      </p:sp>
      <p:pic>
        <p:nvPicPr>
          <p:cNvPr id="4" name="Рисунок 3">
            <a:extLst>
              <a:ext uri="{FF2B5EF4-FFF2-40B4-BE49-F238E27FC236}">
                <a16:creationId xmlns="" xmlns:a16="http://schemas.microsoft.com/office/drawing/2014/main" id="{5FC1788D-FAC4-486F-B1DF-A9CEC97D2753}"/>
              </a:ext>
            </a:extLst>
          </p:cNvPr>
          <p:cNvPicPr>
            <a:picLocks noChangeAspect="1"/>
          </p:cNvPicPr>
          <p:nvPr/>
        </p:nvPicPr>
        <p:blipFill>
          <a:blip r:embed="rId2"/>
          <a:stretch>
            <a:fillRect/>
          </a:stretch>
        </p:blipFill>
        <p:spPr>
          <a:xfrm>
            <a:off x="955228" y="3067974"/>
            <a:ext cx="4067175" cy="3048000"/>
          </a:xfrm>
          <a:prstGeom prst="rect">
            <a:avLst/>
          </a:prstGeom>
        </p:spPr>
      </p:pic>
      <p:pic>
        <p:nvPicPr>
          <p:cNvPr id="8" name="Рисунок 7">
            <a:extLst>
              <a:ext uri="{FF2B5EF4-FFF2-40B4-BE49-F238E27FC236}">
                <a16:creationId xmlns="" xmlns:a16="http://schemas.microsoft.com/office/drawing/2014/main" id="{550F8793-01FE-4FCF-85D8-E5E8AB86AF1A}"/>
              </a:ext>
            </a:extLst>
          </p:cNvPr>
          <p:cNvPicPr>
            <a:picLocks noChangeAspect="1"/>
          </p:cNvPicPr>
          <p:nvPr/>
        </p:nvPicPr>
        <p:blipFill>
          <a:blip r:embed="rId3"/>
          <a:stretch>
            <a:fillRect/>
          </a:stretch>
        </p:blipFill>
        <p:spPr>
          <a:xfrm>
            <a:off x="6627191" y="71021"/>
            <a:ext cx="1621677" cy="6657409"/>
          </a:xfrm>
          <a:prstGeom prst="rect">
            <a:avLst/>
          </a:prstGeom>
        </p:spPr>
      </p:pic>
      <p:sp>
        <p:nvSpPr>
          <p:cNvPr id="2" name="Заголовок 1">
            <a:extLst>
              <a:ext uri="{FF2B5EF4-FFF2-40B4-BE49-F238E27FC236}">
                <a16:creationId xmlns="" xmlns:a16="http://schemas.microsoft.com/office/drawing/2014/main" id="{D5B742ED-792E-48F1-82BE-D971B21C8843}"/>
              </a:ext>
            </a:extLst>
          </p:cNvPr>
          <p:cNvSpPr>
            <a:spLocks noGrp="1"/>
          </p:cNvSpPr>
          <p:nvPr>
            <p:ph type="title"/>
          </p:nvPr>
        </p:nvSpPr>
        <p:spPr/>
        <p:txBody>
          <a:bodyPr/>
          <a:lstStyle/>
          <a:p>
            <a:endParaRPr lang="ru-RU" dirty="0"/>
          </a:p>
        </p:txBody>
      </p:sp>
      <p:pic>
        <p:nvPicPr>
          <p:cNvPr id="5" name="Рисунок 4">
            <a:extLst>
              <a:ext uri="{FF2B5EF4-FFF2-40B4-BE49-F238E27FC236}">
                <a16:creationId xmlns="" xmlns:a16="http://schemas.microsoft.com/office/drawing/2014/main" id="{028C0FC6-0306-48AA-BC96-37945BE6156C}"/>
              </a:ext>
            </a:extLst>
          </p:cNvPr>
          <p:cNvPicPr>
            <a:picLocks noChangeAspect="1"/>
          </p:cNvPicPr>
          <p:nvPr/>
        </p:nvPicPr>
        <p:blipFill>
          <a:blip r:embed="rId4"/>
          <a:stretch>
            <a:fillRect/>
          </a:stretch>
        </p:blipFill>
        <p:spPr>
          <a:xfrm>
            <a:off x="5816353" y="3067974"/>
            <a:ext cx="4572000" cy="3048000"/>
          </a:xfrm>
          <a:prstGeom prst="rect">
            <a:avLst/>
          </a:prstGeom>
        </p:spPr>
      </p:pic>
      <p:pic>
        <p:nvPicPr>
          <p:cNvPr id="6" name="Рисунок 5">
            <a:extLst>
              <a:ext uri="{FF2B5EF4-FFF2-40B4-BE49-F238E27FC236}">
                <a16:creationId xmlns="" xmlns:a16="http://schemas.microsoft.com/office/drawing/2014/main" id="{640B7278-7032-46FE-9321-6FCAB2005590}"/>
              </a:ext>
            </a:extLst>
          </p:cNvPr>
          <p:cNvPicPr>
            <a:picLocks noChangeAspect="1"/>
          </p:cNvPicPr>
          <p:nvPr/>
        </p:nvPicPr>
        <p:blipFill>
          <a:blip r:embed="rId5"/>
          <a:stretch>
            <a:fillRect/>
          </a:stretch>
        </p:blipFill>
        <p:spPr>
          <a:xfrm>
            <a:off x="3271491" y="381000"/>
            <a:ext cx="4295775" cy="3048000"/>
          </a:xfrm>
          <a:prstGeom prst="rect">
            <a:avLst/>
          </a:prstGeom>
        </p:spPr>
      </p:pic>
      <p:sp>
        <p:nvSpPr>
          <p:cNvPr id="7" name="Рамка 6">
            <a:extLst>
              <a:ext uri="{FF2B5EF4-FFF2-40B4-BE49-F238E27FC236}">
                <a16:creationId xmlns="" xmlns:a16="http://schemas.microsoft.com/office/drawing/2014/main" id="{DA706447-D6A0-4C49-8B0A-706028CB6BF1}"/>
              </a:ext>
            </a:extLst>
          </p:cNvPr>
          <p:cNvSpPr/>
          <p:nvPr/>
        </p:nvSpPr>
        <p:spPr>
          <a:xfrm>
            <a:off x="2503503" y="71021"/>
            <a:ext cx="1597980" cy="6631620"/>
          </a:xfrm>
          <a:prstGeom prst="frame">
            <a:avLst>
              <a:gd name="adj1" fmla="val 5278"/>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9" name="Рамка 8">
            <a:extLst>
              <a:ext uri="{FF2B5EF4-FFF2-40B4-BE49-F238E27FC236}">
                <a16:creationId xmlns="" xmlns:a16="http://schemas.microsoft.com/office/drawing/2014/main" id="{833440E1-BD4D-42BA-8CDC-103276A196B1}"/>
              </a:ext>
            </a:extLst>
          </p:cNvPr>
          <p:cNvSpPr/>
          <p:nvPr/>
        </p:nvSpPr>
        <p:spPr>
          <a:xfrm>
            <a:off x="319596" y="2325950"/>
            <a:ext cx="10786369" cy="1562469"/>
          </a:xfrm>
          <a:prstGeom prst="frame">
            <a:avLst>
              <a:gd name="adj1" fmla="val 2841"/>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12" name="TextBox 11">
            <a:extLst>
              <a:ext uri="{FF2B5EF4-FFF2-40B4-BE49-F238E27FC236}">
                <a16:creationId xmlns="" xmlns:a16="http://schemas.microsoft.com/office/drawing/2014/main" id="{1DAD16C2-64F5-4FCE-889B-14DF0A6512EE}"/>
              </a:ext>
            </a:extLst>
          </p:cNvPr>
          <p:cNvSpPr txBox="1"/>
          <p:nvPr/>
        </p:nvSpPr>
        <p:spPr>
          <a:xfrm>
            <a:off x="8359791" y="216531"/>
            <a:ext cx="3637619" cy="1200329"/>
          </a:xfrm>
          <a:prstGeom prst="rect">
            <a:avLst/>
          </a:prstGeom>
          <a:noFill/>
        </p:spPr>
        <p:txBody>
          <a:bodyPr wrap="square">
            <a:spAutoFit/>
          </a:bodyPr>
          <a:lstStyle/>
          <a:p>
            <a:r>
              <a:rPr lang="en-US" dirty="0" err="1"/>
              <a:t>Bilimning</a:t>
            </a:r>
            <a:r>
              <a:rPr lang="en-US" dirty="0"/>
              <a:t> </a:t>
            </a:r>
            <a:r>
              <a:rPr lang="en-US" dirty="0" err="1"/>
              <a:t>informativligi</a:t>
            </a:r>
            <a:r>
              <a:rPr lang="en-US" dirty="0"/>
              <a:t> </a:t>
            </a:r>
            <a:r>
              <a:rPr lang="en-US" dirty="0" err="1"/>
              <a:t>bilish</a:t>
            </a:r>
            <a:r>
              <a:rPr lang="en-US" dirty="0"/>
              <a:t> </a:t>
            </a:r>
            <a:r>
              <a:rPr lang="en-US" dirty="0" err="1"/>
              <a:t>faoliyatining</a:t>
            </a:r>
            <a:r>
              <a:rPr lang="en-US" dirty="0"/>
              <a:t> </a:t>
            </a:r>
            <a:r>
              <a:rPr lang="en-US" dirty="0" err="1"/>
              <a:t>barcha</a:t>
            </a:r>
            <a:r>
              <a:rPr lang="en-US" dirty="0"/>
              <a:t> </a:t>
            </a:r>
            <a:r>
              <a:rPr lang="en-US" dirty="0" err="1"/>
              <a:t>sohalari</a:t>
            </a:r>
            <a:r>
              <a:rPr lang="en-US" dirty="0"/>
              <a:t>, </a:t>
            </a:r>
            <a:r>
              <a:rPr lang="en-US" dirty="0" err="1"/>
              <a:t>kommunikativ</a:t>
            </a:r>
            <a:r>
              <a:rPr lang="en-US" dirty="0"/>
              <a:t> </a:t>
            </a:r>
            <a:r>
              <a:rPr lang="en-US" dirty="0" err="1"/>
              <a:t>jarayonlarda</a:t>
            </a:r>
            <a:r>
              <a:rPr lang="en-US" dirty="0"/>
              <a:t> </a:t>
            </a:r>
            <a:r>
              <a:rPr lang="en-US" dirty="0" err="1"/>
              <a:t>muhim</a:t>
            </a:r>
            <a:r>
              <a:rPr lang="en-US" dirty="0"/>
              <a:t> </a:t>
            </a:r>
            <a:r>
              <a:rPr lang="en-US" dirty="0" err="1"/>
              <a:t>ahamiyatga</a:t>
            </a:r>
            <a:r>
              <a:rPr lang="en-US" dirty="0"/>
              <a:t> </a:t>
            </a:r>
            <a:r>
              <a:rPr lang="en-US" dirty="0" err="1"/>
              <a:t>ega</a:t>
            </a:r>
            <a:r>
              <a:rPr lang="en-US" dirty="0"/>
              <a:t>.</a:t>
            </a:r>
            <a:endParaRPr lang="ru-RU" dirty="0"/>
          </a:p>
        </p:txBody>
      </p:sp>
    </p:spTree>
    <p:extLst>
      <p:ext uri="{BB962C8B-B14F-4D97-AF65-F5344CB8AC3E}">
        <p14:creationId xmlns:p14="http://schemas.microsoft.com/office/powerpoint/2010/main" val="2942029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Объект 3">
            <a:extLst>
              <a:ext uri="{FF2B5EF4-FFF2-40B4-BE49-F238E27FC236}">
                <a16:creationId xmlns="" xmlns:a16="http://schemas.microsoft.com/office/drawing/2014/main" id="{EE4EDEB4-EEEA-437A-A650-4C30090EB7E8}"/>
              </a:ext>
            </a:extLst>
          </p:cNvPr>
          <p:cNvGraphicFramePr>
            <a:graphicFrameLocks noGrp="1"/>
          </p:cNvGraphicFramePr>
          <p:nvPr>
            <p:ph idx="1"/>
            <p:extLst>
              <p:ext uri="{D42A27DB-BD31-4B8C-83A1-F6EECF244321}">
                <p14:modId xmlns:p14="http://schemas.microsoft.com/office/powerpoint/2010/main" val="1801736033"/>
              </p:ext>
            </p:extLst>
          </p:nvPr>
        </p:nvGraphicFramePr>
        <p:xfrm>
          <a:off x="-331432" y="224162"/>
          <a:ext cx="12698026" cy="6549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9329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узырек для мыслей: облако 3">
            <a:extLst>
              <a:ext uri="{FF2B5EF4-FFF2-40B4-BE49-F238E27FC236}">
                <a16:creationId xmlns="" xmlns:a16="http://schemas.microsoft.com/office/drawing/2014/main" id="{85E10B1A-A7CD-4187-8FE7-C4C587B6D0D1}"/>
              </a:ext>
            </a:extLst>
          </p:cNvPr>
          <p:cNvSpPr/>
          <p:nvPr/>
        </p:nvSpPr>
        <p:spPr>
          <a:xfrm>
            <a:off x="6096000" y="274638"/>
            <a:ext cx="5903650" cy="4696287"/>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Ijtimoiy</a:t>
            </a:r>
            <a:r>
              <a:rPr lang="en-US" dirty="0"/>
              <a:t> </a:t>
            </a:r>
            <a:r>
              <a:rPr lang="en-US" dirty="0" err="1"/>
              <a:t>axborot</a:t>
            </a:r>
            <a:r>
              <a:rPr lang="en-US" dirty="0"/>
              <a:t> – </a:t>
            </a:r>
            <a:r>
              <a:rPr lang="en-US" dirty="0" err="1"/>
              <a:t>bilimning</a:t>
            </a:r>
            <a:r>
              <a:rPr lang="en-US" dirty="0"/>
              <a:t> </a:t>
            </a:r>
            <a:r>
              <a:rPr lang="en-US" dirty="0" err="1"/>
              <a:t>shunday</a:t>
            </a:r>
            <a:r>
              <a:rPr lang="en-US" dirty="0"/>
              <a:t> </a:t>
            </a:r>
            <a:r>
              <a:rPr lang="en-US" dirty="0" err="1"/>
              <a:t>bir</a:t>
            </a:r>
            <a:r>
              <a:rPr lang="en-US" dirty="0"/>
              <a:t> </a:t>
            </a:r>
            <a:r>
              <a:rPr lang="en-US" dirty="0" err="1"/>
              <a:t>qismiki</a:t>
            </a:r>
            <a:r>
              <a:rPr lang="en-US" dirty="0"/>
              <a:t>, u </a:t>
            </a:r>
            <a:r>
              <a:rPr lang="en-US" dirty="0" err="1"/>
              <a:t>muayyan</a:t>
            </a:r>
            <a:r>
              <a:rPr lang="en-US" dirty="0"/>
              <a:t> </a:t>
            </a:r>
            <a:r>
              <a:rPr lang="en-US" dirty="0" err="1"/>
              <a:t>moddiy</a:t>
            </a:r>
            <a:r>
              <a:rPr lang="en-US" dirty="0"/>
              <a:t> </a:t>
            </a:r>
            <a:r>
              <a:rPr lang="en-US" dirty="0" err="1"/>
              <a:t>jismlarda</a:t>
            </a:r>
            <a:r>
              <a:rPr lang="en-US" dirty="0"/>
              <a:t> </a:t>
            </a:r>
            <a:r>
              <a:rPr lang="en-US" dirty="0" err="1"/>
              <a:t>qayd</a:t>
            </a:r>
            <a:r>
              <a:rPr lang="en-US" dirty="0"/>
              <a:t> </a:t>
            </a:r>
            <a:r>
              <a:rPr lang="en-US" dirty="0" err="1"/>
              <a:t>etilgan</a:t>
            </a:r>
            <a:r>
              <a:rPr lang="en-US" dirty="0"/>
              <a:t> </a:t>
            </a:r>
            <a:r>
              <a:rPr lang="en-US" dirty="0" err="1"/>
              <a:t>va</a:t>
            </a:r>
            <a:r>
              <a:rPr lang="en-US" dirty="0"/>
              <a:t> </a:t>
            </a:r>
            <a:r>
              <a:rPr lang="en-US" dirty="0" err="1"/>
              <a:t>belgilar</a:t>
            </a:r>
            <a:r>
              <a:rPr lang="en-US" dirty="0"/>
              <a:t> </a:t>
            </a:r>
            <a:r>
              <a:rPr lang="en-US" dirty="0" err="1"/>
              <a:t>tizimida</a:t>
            </a:r>
            <a:r>
              <a:rPr lang="en-US" dirty="0"/>
              <a:t> </a:t>
            </a:r>
            <a:r>
              <a:rPr lang="en-US" dirty="0" err="1"/>
              <a:t>ifodalangan</a:t>
            </a:r>
            <a:r>
              <a:rPr lang="en-US" dirty="0"/>
              <a:t> </a:t>
            </a:r>
            <a:r>
              <a:rPr lang="en-US" dirty="0" err="1"/>
              <a:t>holda</a:t>
            </a:r>
            <a:r>
              <a:rPr lang="en-US" dirty="0"/>
              <a:t> </a:t>
            </a:r>
            <a:r>
              <a:rPr lang="en-US" dirty="0" err="1"/>
              <a:t>ijtimoiy-kommunikativ</a:t>
            </a:r>
            <a:r>
              <a:rPr lang="en-US" dirty="0"/>
              <a:t>, </a:t>
            </a:r>
            <a:r>
              <a:rPr lang="en-US" dirty="0" err="1"/>
              <a:t>sub’ektlararo</a:t>
            </a:r>
            <a:r>
              <a:rPr lang="en-US" dirty="0"/>
              <a:t> </a:t>
            </a:r>
            <a:r>
              <a:rPr lang="en-US" dirty="0" err="1"/>
              <a:t>jarayonga</a:t>
            </a:r>
            <a:r>
              <a:rPr lang="en-US" dirty="0"/>
              <a:t> </a:t>
            </a:r>
            <a:r>
              <a:rPr lang="en-US" dirty="0" err="1"/>
              <a:t>qo‘shilib</a:t>
            </a:r>
            <a:r>
              <a:rPr lang="en-US" dirty="0"/>
              <a:t> </a:t>
            </a:r>
            <a:r>
              <a:rPr lang="en-US" dirty="0" err="1"/>
              <a:t>idrok</a:t>
            </a:r>
            <a:r>
              <a:rPr lang="en-US" dirty="0"/>
              <a:t> </a:t>
            </a:r>
            <a:r>
              <a:rPr lang="en-US" dirty="0" err="1"/>
              <a:t>etiladi</a:t>
            </a:r>
            <a:r>
              <a:rPr lang="en-US" dirty="0"/>
              <a:t> </a:t>
            </a:r>
            <a:r>
              <a:rPr lang="en-US" dirty="0" err="1"/>
              <a:t>va</a:t>
            </a:r>
            <a:r>
              <a:rPr lang="en-US" dirty="0"/>
              <a:t> </a:t>
            </a:r>
            <a:r>
              <a:rPr lang="en-US" dirty="0" err="1"/>
              <a:t>insonning</a:t>
            </a:r>
            <a:r>
              <a:rPr lang="en-US" dirty="0"/>
              <a:t> </a:t>
            </a:r>
            <a:r>
              <a:rPr lang="en-US" dirty="0" err="1"/>
              <a:t>bilim</a:t>
            </a:r>
            <a:r>
              <a:rPr lang="en-US" dirty="0"/>
              <a:t> </a:t>
            </a:r>
            <a:r>
              <a:rPr lang="en-US" dirty="0" err="1"/>
              <a:t>darajasini</a:t>
            </a:r>
            <a:r>
              <a:rPr lang="en-US" dirty="0"/>
              <a:t> </a:t>
            </a:r>
            <a:r>
              <a:rPr lang="en-US" dirty="0" err="1"/>
              <a:t>o‘zgartiradi</a:t>
            </a:r>
            <a:r>
              <a:rPr lang="en-US" dirty="0"/>
              <a:t>, </a:t>
            </a:r>
            <a:r>
              <a:rPr lang="en-US" dirty="0" err="1"/>
              <a:t>shuningdek</a:t>
            </a:r>
            <a:r>
              <a:rPr lang="en-US" dirty="0"/>
              <a:t> </a:t>
            </a:r>
            <a:r>
              <a:rPr lang="en-US" dirty="0" err="1"/>
              <a:t>uning</a:t>
            </a:r>
            <a:r>
              <a:rPr lang="en-US" dirty="0"/>
              <a:t> </a:t>
            </a:r>
            <a:r>
              <a:rPr lang="en-US" dirty="0" err="1"/>
              <a:t>o‘zi</a:t>
            </a:r>
            <a:r>
              <a:rPr lang="en-US" dirty="0"/>
              <a:t> ham </a:t>
            </a:r>
            <a:r>
              <a:rPr lang="en-US" dirty="0" err="1"/>
              <a:t>o‘zgartirilib</a:t>
            </a:r>
            <a:r>
              <a:rPr lang="en-US" dirty="0"/>
              <a:t>, </a:t>
            </a:r>
            <a:r>
              <a:rPr lang="en-US" dirty="0" err="1"/>
              <a:t>undan</a:t>
            </a:r>
            <a:r>
              <a:rPr lang="en-US" dirty="0"/>
              <a:t> </a:t>
            </a:r>
            <a:r>
              <a:rPr lang="en-US" dirty="0" err="1"/>
              <a:t>faoliyatning</a:t>
            </a:r>
            <a:r>
              <a:rPr lang="en-US" dirty="0"/>
              <a:t> </a:t>
            </a:r>
            <a:r>
              <a:rPr lang="en-US" dirty="0" err="1"/>
              <a:t>turli</a:t>
            </a:r>
            <a:r>
              <a:rPr lang="en-US" dirty="0"/>
              <a:t> </a:t>
            </a:r>
            <a:r>
              <a:rPr lang="en-US" dirty="0" err="1"/>
              <a:t>jabhalarida</a:t>
            </a:r>
            <a:r>
              <a:rPr lang="en-US" dirty="0"/>
              <a:t> </a:t>
            </a:r>
            <a:r>
              <a:rPr lang="en-US" dirty="0" err="1"/>
              <a:t>foydalaniladi</a:t>
            </a:r>
            <a:endParaRPr lang="ru-RU" dirty="0"/>
          </a:p>
        </p:txBody>
      </p:sp>
      <p:sp>
        <p:nvSpPr>
          <p:cNvPr id="7" name="Объект 6">
            <a:extLst>
              <a:ext uri="{FF2B5EF4-FFF2-40B4-BE49-F238E27FC236}">
                <a16:creationId xmlns="" xmlns:a16="http://schemas.microsoft.com/office/drawing/2014/main" id="{FADCA4F9-4B9A-4E36-8C70-36D403577DF7}"/>
              </a:ext>
            </a:extLst>
          </p:cNvPr>
          <p:cNvSpPr>
            <a:spLocks noGrp="1"/>
          </p:cNvSpPr>
          <p:nvPr>
            <p:ph idx="1"/>
          </p:nvPr>
        </p:nvSpPr>
        <p:spPr/>
        <p:txBody>
          <a:bodyPr/>
          <a:lstStyle/>
          <a:p>
            <a:endParaRPr lang="ru-RU" dirty="0"/>
          </a:p>
        </p:txBody>
      </p:sp>
      <p:sp>
        <p:nvSpPr>
          <p:cNvPr id="8" name="Пузырек для мыслей: облако 7">
            <a:extLst>
              <a:ext uri="{FF2B5EF4-FFF2-40B4-BE49-F238E27FC236}">
                <a16:creationId xmlns="" xmlns:a16="http://schemas.microsoft.com/office/drawing/2014/main" id="{3D67E260-8BF5-48C2-A697-69A658073C7F}"/>
              </a:ext>
            </a:extLst>
          </p:cNvPr>
          <p:cNvSpPr/>
          <p:nvPr/>
        </p:nvSpPr>
        <p:spPr>
          <a:xfrm>
            <a:off x="1083076" y="1600204"/>
            <a:ext cx="4456590" cy="4104273"/>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Ilmiy</a:t>
            </a:r>
            <a:r>
              <a:rPr lang="en-US" sz="1400" dirty="0"/>
              <a:t> </a:t>
            </a:r>
            <a:r>
              <a:rPr lang="en-US" sz="1400" dirty="0" err="1"/>
              <a:t>axborot</a:t>
            </a:r>
            <a:r>
              <a:rPr lang="en-US" sz="1400" dirty="0"/>
              <a:t> – </a:t>
            </a:r>
            <a:r>
              <a:rPr lang="en-US" sz="1400" dirty="0" err="1"/>
              <a:t>ilmiy</a:t>
            </a:r>
            <a:r>
              <a:rPr lang="en-US" sz="1400" dirty="0"/>
              <a:t> </a:t>
            </a:r>
            <a:r>
              <a:rPr lang="en-US" sz="1400" dirty="0" err="1"/>
              <a:t>bilish</a:t>
            </a:r>
            <a:r>
              <a:rPr lang="en-US" sz="1400" dirty="0"/>
              <a:t> </a:t>
            </a:r>
            <a:r>
              <a:rPr lang="en-US" sz="1400" dirty="0" err="1"/>
              <a:t>jarayonida</a:t>
            </a:r>
            <a:r>
              <a:rPr lang="en-US" sz="1400" dirty="0"/>
              <a:t> </a:t>
            </a:r>
            <a:r>
              <a:rPr lang="en-US" sz="1400" dirty="0" err="1"/>
              <a:t>olingan</a:t>
            </a:r>
            <a:r>
              <a:rPr lang="en-US" sz="1400" dirty="0"/>
              <a:t>, </a:t>
            </a:r>
            <a:r>
              <a:rPr lang="en-US" sz="1400" dirty="0" err="1"/>
              <a:t>tushunchalar</a:t>
            </a:r>
            <a:r>
              <a:rPr lang="en-US" sz="1400" dirty="0"/>
              <a:t>, </a:t>
            </a:r>
            <a:r>
              <a:rPr lang="en-US" sz="1400" dirty="0" err="1"/>
              <a:t>mulohazalar</a:t>
            </a:r>
            <a:r>
              <a:rPr lang="en-US" sz="1400" dirty="0"/>
              <a:t>, </a:t>
            </a:r>
            <a:r>
              <a:rPr lang="en-US" sz="1400" dirty="0" err="1"/>
              <a:t>xulosalar</a:t>
            </a:r>
            <a:r>
              <a:rPr lang="en-US" sz="1400" dirty="0"/>
              <a:t>, </a:t>
            </a:r>
            <a:r>
              <a:rPr lang="en-US" sz="1400" dirty="0" err="1"/>
              <a:t>nazariyalar</a:t>
            </a:r>
            <a:r>
              <a:rPr lang="en-US" sz="1400" dirty="0"/>
              <a:t> </a:t>
            </a:r>
            <a:r>
              <a:rPr lang="en-US" sz="1400" dirty="0" err="1"/>
              <a:t>va</a:t>
            </a:r>
            <a:r>
              <a:rPr lang="en-US" sz="1400" dirty="0"/>
              <a:t> </a:t>
            </a:r>
            <a:r>
              <a:rPr lang="en-US" sz="1400" dirty="0" err="1"/>
              <a:t>gipotezalar</a:t>
            </a:r>
            <a:r>
              <a:rPr lang="en-US" sz="1400" dirty="0"/>
              <a:t> </a:t>
            </a:r>
            <a:r>
              <a:rPr lang="en-US" sz="1400" dirty="0" err="1"/>
              <a:t>tizimida</a:t>
            </a:r>
            <a:r>
              <a:rPr lang="en-US" sz="1400" dirty="0"/>
              <a:t> </a:t>
            </a:r>
            <a:r>
              <a:rPr lang="en-US" sz="1400" dirty="0" err="1"/>
              <a:t>qayd</a:t>
            </a:r>
            <a:r>
              <a:rPr lang="en-US" sz="1400" dirty="0"/>
              <a:t> </a:t>
            </a:r>
            <a:r>
              <a:rPr lang="en-US" sz="1400" dirty="0" err="1"/>
              <a:t>etilgan</a:t>
            </a:r>
            <a:r>
              <a:rPr lang="en-US" sz="1400" dirty="0"/>
              <a:t>, </a:t>
            </a:r>
            <a:r>
              <a:rPr lang="en-US" sz="1400" dirty="0" err="1"/>
              <a:t>tabiiy</a:t>
            </a:r>
            <a:r>
              <a:rPr lang="en-US" sz="1400" dirty="0"/>
              <a:t> </a:t>
            </a:r>
            <a:r>
              <a:rPr lang="en-US" sz="1400" dirty="0" err="1"/>
              <a:t>yoki</a:t>
            </a:r>
            <a:r>
              <a:rPr lang="en-US" sz="1400" dirty="0"/>
              <a:t> </a:t>
            </a:r>
            <a:r>
              <a:rPr lang="en-US" sz="1400" dirty="0" err="1"/>
              <a:t>sun’iy</a:t>
            </a:r>
            <a:r>
              <a:rPr lang="en-US" sz="1400" dirty="0"/>
              <a:t> </a:t>
            </a:r>
            <a:r>
              <a:rPr lang="en-US" sz="1400" dirty="0" err="1"/>
              <a:t>belgilar</a:t>
            </a:r>
            <a:r>
              <a:rPr lang="en-US" sz="1400" dirty="0"/>
              <a:t> </a:t>
            </a:r>
            <a:r>
              <a:rPr lang="en-US" sz="1400" dirty="0" err="1"/>
              <a:t>tizimi</a:t>
            </a:r>
            <a:r>
              <a:rPr lang="en-US" sz="1400" dirty="0"/>
              <a:t> </a:t>
            </a:r>
            <a:r>
              <a:rPr lang="en-US" sz="1400" dirty="0" err="1"/>
              <a:t>yordamida</a:t>
            </a:r>
            <a:r>
              <a:rPr lang="en-US" sz="1400" dirty="0"/>
              <a:t> </a:t>
            </a:r>
            <a:r>
              <a:rPr lang="en-US" sz="1400" dirty="0" err="1"/>
              <a:t>ifodalangan</a:t>
            </a:r>
            <a:r>
              <a:rPr lang="en-US" sz="1400" dirty="0"/>
              <a:t>, </a:t>
            </a:r>
            <a:r>
              <a:rPr lang="en-US" sz="1400" dirty="0" err="1"/>
              <a:t>ob’ektiv</a:t>
            </a:r>
            <a:r>
              <a:rPr lang="en-US" sz="1400" dirty="0"/>
              <a:t> </a:t>
            </a:r>
            <a:r>
              <a:rPr lang="en-US" sz="1400" dirty="0" err="1"/>
              <a:t>borliqni</a:t>
            </a:r>
            <a:r>
              <a:rPr lang="en-US" sz="1400" dirty="0"/>
              <a:t> </a:t>
            </a:r>
            <a:r>
              <a:rPr lang="en-US" sz="1400" dirty="0" err="1"/>
              <a:t>olimning</a:t>
            </a:r>
            <a:r>
              <a:rPr lang="en-US" sz="1400" dirty="0"/>
              <a:t> </a:t>
            </a:r>
            <a:r>
              <a:rPr lang="en-US" sz="1400" dirty="0" err="1"/>
              <a:t>ma’naviy</a:t>
            </a:r>
            <a:r>
              <a:rPr lang="en-US" sz="1400" dirty="0"/>
              <a:t> </a:t>
            </a:r>
            <a:r>
              <a:rPr lang="en-US" sz="1400" dirty="0" err="1"/>
              <a:t>faoliyati</a:t>
            </a:r>
            <a:r>
              <a:rPr lang="en-US" sz="1400" dirty="0"/>
              <a:t> </a:t>
            </a:r>
            <a:r>
              <a:rPr lang="en-US" sz="1400" dirty="0" err="1"/>
              <a:t>natijalari</a:t>
            </a:r>
            <a:r>
              <a:rPr lang="en-US" sz="1400" dirty="0"/>
              <a:t> </a:t>
            </a:r>
            <a:r>
              <a:rPr lang="en-US" sz="1400" dirty="0" err="1"/>
              <a:t>orqali</a:t>
            </a:r>
            <a:r>
              <a:rPr lang="en-US" sz="1400" dirty="0"/>
              <a:t> </a:t>
            </a:r>
            <a:r>
              <a:rPr lang="en-US" sz="1400" dirty="0" err="1"/>
              <a:t>aniq</a:t>
            </a:r>
            <a:r>
              <a:rPr lang="en-US" sz="1400" dirty="0"/>
              <a:t> </a:t>
            </a:r>
            <a:r>
              <a:rPr lang="en-US" sz="1400" dirty="0" err="1"/>
              <a:t>aks</a:t>
            </a:r>
            <a:r>
              <a:rPr lang="en-US" sz="1400" dirty="0"/>
              <a:t> </a:t>
            </a:r>
            <a:r>
              <a:rPr lang="en-US" sz="1400" dirty="0" err="1"/>
              <a:t>ettiradigan</a:t>
            </a:r>
            <a:r>
              <a:rPr lang="en-US" sz="1400" dirty="0"/>
              <a:t> </a:t>
            </a:r>
            <a:r>
              <a:rPr lang="en-US" sz="1400" dirty="0" err="1"/>
              <a:t>va</a:t>
            </a:r>
            <a:r>
              <a:rPr lang="en-US" sz="1400" dirty="0"/>
              <a:t> </a:t>
            </a:r>
            <a:r>
              <a:rPr lang="en-US" sz="1400" dirty="0" err="1"/>
              <a:t>ijtimoiy-tarixiy</a:t>
            </a:r>
            <a:r>
              <a:rPr lang="en-US" sz="1400" dirty="0"/>
              <a:t> </a:t>
            </a:r>
            <a:r>
              <a:rPr lang="en-US" sz="1400" dirty="0" err="1"/>
              <a:t>amaliyotda</a:t>
            </a:r>
            <a:r>
              <a:rPr lang="en-US" sz="1400" dirty="0"/>
              <a:t> </a:t>
            </a:r>
            <a:r>
              <a:rPr lang="en-US" sz="1400" dirty="0" err="1"/>
              <a:t>foydalaniladigan</a:t>
            </a:r>
            <a:r>
              <a:rPr lang="en-US" sz="1400" dirty="0"/>
              <a:t> </a:t>
            </a:r>
            <a:r>
              <a:rPr lang="en-US" sz="1400" dirty="0" err="1"/>
              <a:t>ijtimoiy</a:t>
            </a:r>
            <a:r>
              <a:rPr lang="en-US" sz="1400" dirty="0"/>
              <a:t> </a:t>
            </a:r>
            <a:r>
              <a:rPr lang="en-US" sz="1400" dirty="0" err="1"/>
              <a:t>ahamiyatga</a:t>
            </a:r>
            <a:r>
              <a:rPr lang="en-US" sz="1400" dirty="0"/>
              <a:t> </a:t>
            </a:r>
            <a:r>
              <a:rPr lang="en-US" sz="1400" dirty="0" err="1"/>
              <a:t>molik</a:t>
            </a:r>
            <a:r>
              <a:rPr lang="en-US" sz="1400" dirty="0"/>
              <a:t> </a:t>
            </a:r>
            <a:r>
              <a:rPr lang="en-US" sz="1400" dirty="0" err="1"/>
              <a:t>va</a:t>
            </a:r>
            <a:r>
              <a:rPr lang="en-US" sz="1400" dirty="0"/>
              <a:t> </a:t>
            </a:r>
            <a:r>
              <a:rPr lang="en-US" sz="1400" dirty="0" err="1"/>
              <a:t>mantiqiy</a:t>
            </a:r>
            <a:r>
              <a:rPr lang="en-US" sz="1400" dirty="0"/>
              <a:t> </a:t>
            </a:r>
            <a:r>
              <a:rPr lang="en-US" sz="1400" dirty="0" err="1"/>
              <a:t>jihatdan</a:t>
            </a:r>
            <a:r>
              <a:rPr lang="en-US" sz="1400" dirty="0"/>
              <a:t> (</a:t>
            </a:r>
            <a:r>
              <a:rPr lang="en-US" sz="1400" dirty="0" err="1"/>
              <a:t>shaklan</a:t>
            </a:r>
            <a:r>
              <a:rPr lang="en-US" sz="1400" dirty="0"/>
              <a:t>) </a:t>
            </a:r>
            <a:r>
              <a:rPr lang="en-US" sz="1400" dirty="0" err="1"/>
              <a:t>umumiylashtirilgan</a:t>
            </a:r>
            <a:r>
              <a:rPr lang="en-US" sz="1400" dirty="0"/>
              <a:t> </a:t>
            </a:r>
            <a:r>
              <a:rPr lang="en-US" sz="1400" dirty="0" err="1"/>
              <a:t>axborot</a:t>
            </a:r>
            <a:r>
              <a:rPr lang="en-US" sz="1400" dirty="0"/>
              <a:t>. </a:t>
            </a:r>
            <a:endParaRPr lang="ru-RU" sz="1400" dirty="0"/>
          </a:p>
        </p:txBody>
      </p:sp>
    </p:spTree>
    <p:extLst>
      <p:ext uri="{BB962C8B-B14F-4D97-AF65-F5344CB8AC3E}">
        <p14:creationId xmlns:p14="http://schemas.microsoft.com/office/powerpoint/2010/main" val="389663739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Параллакс">
  <a:themeElements>
    <a:clrScheme name="Параллакс">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Параллакс">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Параллакс">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Аспект">
  <a:themeElements>
    <a:clrScheme name="Аспект">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Аспект">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Аспект">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35000"/>
                <a:satMod val="150000"/>
              </a:schemeClr>
            </a:gs>
            <a:gs pos="45000">
              <a:schemeClr val="phClr">
                <a:shade val="68000"/>
                <a:satMod val="155000"/>
              </a:schemeClr>
            </a:gs>
            <a:gs pos="100000">
              <a:schemeClr val="phClr">
                <a:tint val="70000"/>
                <a:satMod val="175000"/>
              </a:schemeClr>
            </a:gs>
          </a:gsLst>
          <a:lin ang="16200000" scaled="0"/>
        </a:gradFill>
        <a:blipFill>
          <a:blip xmlns:r="http://schemas.openxmlformats.org/officeDocument/2006/relationships" r:embed="rId1">
            <a:duotone>
              <a:schemeClr val="phClr">
                <a:shade val="800"/>
                <a:satMod val="150000"/>
              </a:schemeClr>
              <a:schemeClr val="phClr">
                <a:tint val="80000"/>
                <a:satMod val="150000"/>
              </a:schemeClr>
            </a:duotone>
          </a:blip>
          <a:tile tx="0" ty="0" sx="75000" sy="75000" flip="none" algn="tl"/>
        </a:blipFill>
      </a:bgFillStyleLst>
    </a:fmtScheme>
  </a:themeElements>
  <a:objectDefaults/>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TM03457496[[fn=Параллакс]]</Template>
  <TotalTime>306</TotalTime>
  <Words>2685</Words>
  <Application>Microsoft Office PowerPoint</Application>
  <PresentationFormat>Произвольный</PresentationFormat>
  <Paragraphs>146</Paragraphs>
  <Slides>43</Slides>
  <Notes>0</Notes>
  <HiddenSlides>0</HiddenSlides>
  <MMClips>0</MMClips>
  <ScaleCrop>false</ScaleCrop>
  <HeadingPairs>
    <vt:vector size="4" baseType="variant">
      <vt:variant>
        <vt:lpstr>Тема</vt:lpstr>
      </vt:variant>
      <vt:variant>
        <vt:i4>2</vt:i4>
      </vt:variant>
      <vt:variant>
        <vt:lpstr>Заголовки слайдов</vt:lpstr>
      </vt:variant>
      <vt:variant>
        <vt:i4>43</vt:i4>
      </vt:variant>
    </vt:vector>
  </HeadingPairs>
  <TitlesOfParts>
    <vt:vector size="45" baseType="lpstr">
      <vt:lpstr>Параллакс</vt:lpstr>
      <vt:lpstr>Аспект</vt:lpstr>
      <vt:lpstr>Reja: </vt:lpstr>
      <vt:lpstr>Axborot, bilim, ma’lumot tushunchalarining tahlili. </vt:lpstr>
      <vt:lpstr>Презентация PowerPoint</vt:lpstr>
      <vt:lpstr>Презентация PowerPoint</vt:lpstr>
      <vt:lpstr>Презентация PowerPoint</vt:lpstr>
      <vt:lpstr>Axborot o’sish tezligi yillar hisobida</vt:lpstr>
      <vt:lpstr>Презентация PowerPoint</vt:lpstr>
      <vt:lpstr>Презентация PowerPoint</vt:lpstr>
      <vt:lpstr>Презентация PowerPoint</vt:lpstr>
      <vt:lpstr>Презентация PowerPoint</vt:lpstr>
      <vt:lpstr>  Informatika, informatizasiya, axborot  texnikasi  Informatika (fransuzcha information – axborot va automatique – avtomatika) – axborot olish, unga ishlov berish, uni saqlash va taqdim etish jarayonlarini tadqiq qilish, jamiyat hayotining barcha sohalarida axborot texnikasi va texnologiyasini yaratish, amaliyotga joriy etish va ulardan foydalanish masalalarini hal qilish bilan shug‘ullanuvchi fan-texnika faoliyatidir</vt:lpstr>
      <vt:lpstr>Презентация PowerPoint</vt:lpstr>
      <vt:lpstr>Axborot texnikasi va axborotlashgan jamiyat konsepsiyasi</vt:lpstr>
      <vt:lpstr>Axborotlashgan jamiyati konsepsiyasi</vt:lpstr>
      <vt:lpstr>Презентация PowerPoint</vt:lpstr>
      <vt:lpstr>Презентация PowerPoint</vt:lpstr>
      <vt:lpstr>Nanotexnologiya-mitti texnologiya bo‘lib, uning prototipi tabiatning o‘zida mujassam. Ko‘zga ko‘rinmas bakteriyalar, chumoli, o‘rgimchak va shunga o‘xshash hasharotlar tabiiy nano jismlardir</vt:lpstr>
      <vt:lpstr>Biometrik identifikasiya kurilmasi odamning xarakterli xususiyatlarini raqamli tasvirlash uchun xizmat qiladi.  </vt:lpstr>
      <vt:lpstr>Axborot, bilim, ma’lumot  tushunchalarining tahlili</vt:lpstr>
      <vt:lpstr>Презентация PowerPoint</vt:lpstr>
      <vt:lpstr>Презентация PowerPoint</vt:lpstr>
      <vt:lpstr>Презентация PowerPoint</vt:lpstr>
      <vt:lpstr>Презентация PowerPoint</vt:lpstr>
      <vt:lpstr>Презентация PowerPoint</vt:lpstr>
      <vt:lpstr>Informatika, informatizasiya, axborot  texnikasi </vt:lpstr>
      <vt:lpstr>Презентация PowerPoint</vt:lpstr>
      <vt:lpstr>Презентация PowerPoint</vt:lpstr>
      <vt:lpstr>Bilimning informativligi</vt:lpstr>
      <vt:lpstr>Ilmiy bilimning informativligi</vt:lpstr>
      <vt:lpstr>Ijtimoiy axborot</vt:lpstr>
      <vt:lpstr>Презентация PowerPoint</vt:lpstr>
      <vt:lpstr>Презентация PowerPoint</vt:lpstr>
      <vt:lpstr>Презентация PowerPoint</vt:lpstr>
      <vt:lpstr>Axborot texnikasi va axborotlashgan jamiyat konsepsiyasi</vt:lpstr>
      <vt:lpstr>Axborotlashgan jamiyati</vt:lpstr>
      <vt:lpstr>Axborotlashgan jamiyat</vt:lpstr>
      <vt:lpstr>                    Axborotlashgan jamiyatda</vt:lpstr>
      <vt:lpstr>Axborot jamiyatining ishchilari</vt:lpstr>
      <vt:lpstr>Mеhnatning intеllеktuallashuvi</vt:lpstr>
      <vt:lpstr>Nanotexnologiya</vt:lpstr>
      <vt:lpstr>O‘zbekiston Respublikasining Konstitutsiyasi </vt:lpstr>
      <vt:lpstr>XULOSA </vt:lpstr>
      <vt:lpstr>Foydalanilgan adabiyotlar</vt:lpstr>
    </vt:vector>
  </TitlesOfParts>
  <Company>SPecialiST RePack</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Mohira</dc:creator>
  <cp:lastModifiedBy>User</cp:lastModifiedBy>
  <cp:revision>60</cp:revision>
  <dcterms:created xsi:type="dcterms:W3CDTF">2016-01-19T01:08:41Z</dcterms:created>
  <dcterms:modified xsi:type="dcterms:W3CDTF">2022-01-31T18:57:13Z</dcterms:modified>
</cp:coreProperties>
</file>